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7FFFD323_6703C77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58" r:id="rId5"/>
    <p:sldMasterId id="2147483799" r:id="rId6"/>
    <p:sldMasterId id="2147483889" r:id="rId7"/>
  </p:sldMasterIdLst>
  <p:notesMasterIdLst>
    <p:notesMasterId r:id="rId29"/>
  </p:notesMasterIdLst>
  <p:sldIdLst>
    <p:sldId id="256" r:id="rId8"/>
    <p:sldId id="2147472160" r:id="rId9"/>
    <p:sldId id="2147472186" r:id="rId10"/>
    <p:sldId id="2147472179" r:id="rId11"/>
    <p:sldId id="2147472162" r:id="rId12"/>
    <p:sldId id="2147472163" r:id="rId13"/>
    <p:sldId id="2147472165" r:id="rId14"/>
    <p:sldId id="2147472166" r:id="rId15"/>
    <p:sldId id="2147472167" r:id="rId16"/>
    <p:sldId id="2147472168" r:id="rId17"/>
    <p:sldId id="2147472169" r:id="rId18"/>
    <p:sldId id="2147472171" r:id="rId19"/>
    <p:sldId id="2147472177" r:id="rId20"/>
    <p:sldId id="2147472187" r:id="rId21"/>
    <p:sldId id="2147472172" r:id="rId22"/>
    <p:sldId id="2147472173" r:id="rId23"/>
    <p:sldId id="2147472184" r:id="rId24"/>
    <p:sldId id="2147472185" r:id="rId25"/>
    <p:sldId id="2147472182" r:id="rId26"/>
    <p:sldId id="2147472183" r:id="rId27"/>
    <p:sldId id="2147472188" r:id="rId28"/>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54F36F-F619-3109-8B25-716EEB0768A1}" name="Gal Cohen (ProdM)" initials="GC(" userId="S::galco@nvidia.com::72d35d0c-14a4-4317-91f1-2af554d66514" providerId="AD"/>
  <p188:author id="{335BC372-979A-B31E-EB67-B9D2A952C642}" name="Tzahi Oved" initials="TO" userId="S::tzahio@nvidia.com::58f70aff-be59-4c5c-825c-c1eb4632c90f" providerId="AD"/>
  <p188:author id="{D1A6A3CA-0353-C04E-8239-51A08CDF85DB}" name="Ariel Kit" initials="AK" userId="S::arielk@nvidia.com::81b66967-a4e2-4ff9-bc1d-33ca42532c5e" providerId="AD"/>
  <p188:author id="{5CEF09E1-C272-A486-892D-F065D8E4FDD0}" name="Majd Dibbiny" initials="MD" userId="S::majd@nvidia.com::2a55c407-fb42-42c3-ba49-8909ab10d38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y Shyman" initials="SS" lastIdx="1" clrIdx="0">
    <p:extLst>
      <p:ext uri="{19B8F6BF-5375-455C-9EA6-DF929625EA0E}">
        <p15:presenceInfo xmlns:p15="http://schemas.microsoft.com/office/powerpoint/2012/main" userId="S::shys@nvidia.com::8d003341-1a4d-4c77-bcd7-f9ad965382dd" providerId="AD"/>
      </p:ext>
    </p:extLst>
  </p:cmAuthor>
  <p:cmAuthor id="2" name="Majd Dibbiny" initials="MD" lastIdx="12" clrIdx="1">
    <p:extLst>
      <p:ext uri="{19B8F6BF-5375-455C-9EA6-DF929625EA0E}">
        <p15:presenceInfo xmlns:p15="http://schemas.microsoft.com/office/powerpoint/2012/main" userId="S::majd@nvidia.com::2a55c407-fb42-42c3-ba49-8909ab10d38a" providerId="AD"/>
      </p:ext>
    </p:extLst>
  </p:cmAuthor>
  <p:cmAuthor id="3" name="Nir Anteby" initials="NA" lastIdx="10" clrIdx="2">
    <p:extLst>
      <p:ext uri="{19B8F6BF-5375-455C-9EA6-DF929625EA0E}">
        <p15:presenceInfo xmlns:p15="http://schemas.microsoft.com/office/powerpoint/2012/main" userId="S::nanteby@nvidia.com::7e5e4b2a-ddad-4f28-97f7-5fdd9738e1b2" providerId="AD"/>
      </p:ext>
    </p:extLst>
  </p:cmAuthor>
  <p:cmAuthor id="4" name="Gal Cohen (ProdM)" initials="GC(" lastIdx="4" clrIdx="3">
    <p:extLst>
      <p:ext uri="{19B8F6BF-5375-455C-9EA6-DF929625EA0E}">
        <p15:presenceInfo xmlns:p15="http://schemas.microsoft.com/office/powerpoint/2012/main" userId="S::galco@nvidia.com::72d35d0c-14a4-4317-91f1-2af554d66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564"/>
    <a:srgbClr val="0070C0"/>
    <a:srgbClr val="548235"/>
    <a:srgbClr val="7FA168"/>
    <a:srgbClr val="A0DD38"/>
    <a:srgbClr val="374151"/>
    <a:srgbClr val="59616E"/>
    <a:srgbClr val="76B900"/>
    <a:srgbClr val="D9D9D9"/>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DF6C8-2043-47A9-934A-920FE7B4D1A9}" v="296" dt="2024-11-19T18:27:53.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1.xml"/></Relationships>
</file>

<file path=ppt/comments/modernComment_7FFFD323_6703C773.xml><?xml version="1.0" encoding="utf-8"?>
<p188:cmLst xmlns:a="http://schemas.openxmlformats.org/drawingml/2006/main" xmlns:r="http://schemas.openxmlformats.org/officeDocument/2006/relationships" xmlns:p188="http://schemas.microsoft.com/office/powerpoint/2018/8/main">
  <p188:cm id="{693A53A7-6CF6-464B-A3C1-157C849DFBCA}" authorId="{D054F36F-F619-3109-8B25-716EEB0768A1}" status="resolved" created="2024-11-18T14:46:55.429" complete="100000">
    <ac:txMkLst xmlns:ac="http://schemas.microsoft.com/office/drawing/2013/main/command">
      <pc:docMk xmlns:pc="http://schemas.microsoft.com/office/powerpoint/2013/main/command"/>
      <pc:sldMk xmlns:pc="http://schemas.microsoft.com/office/powerpoint/2013/main/command" cId="1728300915" sldId="2147472163"/>
      <ac:spMk id="3" creationId="{F43DD09A-B9B6-725A-A4C5-51174C0F66BC}"/>
      <ac:txMk cp="27" len="10">
        <ac:context len="390" hash="731469521"/>
      </ac:txMk>
    </ac:txMkLst>
    <p188:pos x="3690937" y="178593"/>
    <p188:txBody>
      <a:bodyPr/>
      <a:lstStyle/>
      <a:p>
        <a:r>
          <a:rPr lang="en-US"/>
          <a:t>introduce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4B8DDF3F-5000-44A9-A6AA-C470801FBD1E}" type="datetimeFigureOut">
              <a:rPr lang="en-US" smtClean="0"/>
              <a:t>11/20/2024</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7358E85B-037B-4219-B2D1-728DF61A3E1E}" type="slidenum">
              <a:rPr lang="en-US" smtClean="0"/>
              <a:t>‹#›</a:t>
            </a:fld>
            <a:endParaRPr lang="en-US"/>
          </a:p>
        </p:txBody>
      </p:sp>
    </p:spTree>
    <p:extLst>
      <p:ext uri="{BB962C8B-B14F-4D97-AF65-F5344CB8AC3E}">
        <p14:creationId xmlns:p14="http://schemas.microsoft.com/office/powerpoint/2010/main" val="81522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Slide#2: HW Acceleration is a must</a:t>
            </a:r>
          </a:p>
          <a:p>
            <a:pPr marL="171450" indent="-171450">
              <a:buFontTx/>
              <a:buChar char="-"/>
            </a:pPr>
            <a:r>
              <a:rPr lang="en-US"/>
              <a:t>Slide#3: How does HW acceleration works (slow path, rules offloading, etc.)</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358E85B-037B-4219-B2D1-728DF61A3E1E}" type="slidenum">
              <a:rPr lang="en-US" smtClean="0"/>
              <a:t>1</a:t>
            </a:fld>
            <a:endParaRPr lang="en-US"/>
          </a:p>
        </p:txBody>
      </p:sp>
    </p:spTree>
    <p:extLst>
      <p:ext uri="{BB962C8B-B14F-4D97-AF65-F5344CB8AC3E}">
        <p14:creationId xmlns:p14="http://schemas.microsoft.com/office/powerpoint/2010/main" val="10178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tx1"/>
        </a:solidFill>
        <a:effectLst/>
      </p:bgPr>
    </p:bg>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a:srcRect l="10305" t="3895" r="12403" b="26543"/>
          <a:stretch/>
        </p:blipFill>
        <p:spPr>
          <a:xfrm>
            <a:off x="0" y="0"/>
            <a:ext cx="12192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a:stretch>
            <a:fillRect/>
          </a:stretch>
        </p:blipFill>
        <p:spPr>
          <a:xfrm>
            <a:off x="9904323" y="4929405"/>
            <a:ext cx="1779550" cy="1442920"/>
          </a:xfrm>
          <a:prstGeom prst="rect">
            <a:avLst/>
          </a:prstGeom>
        </p:spPr>
      </p:pic>
      <p:pic>
        <p:nvPicPr>
          <p:cNvPr id="4" name="Picture 3" descr="A close up of a spider&#10;&#10;Description automatically generated">
            <a:extLst>
              <a:ext uri="{FF2B5EF4-FFF2-40B4-BE49-F238E27FC236}">
                <a16:creationId xmlns:a16="http://schemas.microsoft.com/office/drawing/2014/main" id="{0D70B61B-4BA5-4FBD-86DE-0A22DFDD5BED}"/>
              </a:ext>
            </a:extLst>
          </p:cNvPr>
          <p:cNvPicPr>
            <a:picLocks noChangeAspect="1"/>
          </p:cNvPicPr>
          <p:nvPr userDrawn="1"/>
        </p:nvPicPr>
        <p:blipFill rotWithShape="1">
          <a:blip r:embed="rId2"/>
          <a:srcRect l="10305" t="3895" r="12403" b="26543"/>
          <a:stretch/>
        </p:blipFill>
        <p:spPr>
          <a:xfrm>
            <a:off x="0" y="0"/>
            <a:ext cx="1219200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688E434-F5A8-400A-BBCC-055EB2BBB1CB}"/>
              </a:ext>
            </a:extLst>
          </p:cNvPr>
          <p:cNvPicPr>
            <a:picLocks noChangeAspect="1"/>
          </p:cNvPicPr>
          <p:nvPr userDrawn="1"/>
        </p:nvPicPr>
        <p:blipFill>
          <a:blip r:embed="rId3"/>
          <a:stretch>
            <a:fillRect/>
          </a:stretch>
        </p:blipFill>
        <p:spPr>
          <a:xfrm>
            <a:off x="9904323" y="4929405"/>
            <a:ext cx="1779550" cy="1442920"/>
          </a:xfrm>
          <a:prstGeom prst="rect">
            <a:avLst/>
          </a:prstGeom>
        </p:spPr>
      </p:pic>
    </p:spTree>
    <p:extLst>
      <p:ext uri="{BB962C8B-B14F-4D97-AF65-F5344CB8AC3E}">
        <p14:creationId xmlns:p14="http://schemas.microsoft.com/office/powerpoint/2010/main" val="6090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a:srcRect l="65967" t="57160" r="5663" b="17308"/>
          <a:stretch/>
        </p:blipFill>
        <p:spPr>
          <a:xfrm>
            <a:off x="0" y="0"/>
            <a:ext cx="12192000"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60151827-2565-47E8-BB12-18769DB14353}"/>
              </a:ext>
            </a:extLst>
          </p:cNvPr>
          <p:cNvPicPr>
            <a:picLocks noChangeAspect="1"/>
          </p:cNvPicPr>
          <p:nvPr userDrawn="1"/>
        </p:nvPicPr>
        <p:blipFill rotWithShape="1">
          <a:blip r:embed="rId2"/>
          <a:srcRect l="65967" t="57160" r="5663" b="17308"/>
          <a:stretch/>
        </p:blipFill>
        <p:spPr>
          <a:xfrm>
            <a:off x="0" y="0"/>
            <a:ext cx="12192000" cy="6858000"/>
          </a:xfrm>
          <a:prstGeom prst="rect">
            <a:avLst/>
          </a:prstGeom>
        </p:spPr>
      </p:pic>
    </p:spTree>
    <p:extLst>
      <p:ext uri="{BB962C8B-B14F-4D97-AF65-F5344CB8AC3E}">
        <p14:creationId xmlns:p14="http://schemas.microsoft.com/office/powerpoint/2010/main" val="26720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userDrawn="1"/>
        </p:nvGrpSpPr>
        <p:grpSpPr>
          <a:xfrm>
            <a:off x="-1474786" y="-449851"/>
            <a:ext cx="15140743" cy="7759251"/>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Title 1"/>
          <p:cNvSpPr>
            <a:spLocks noGrp="1"/>
          </p:cNvSpPr>
          <p:nvPr>
            <p:ph type="title"/>
          </p:nvPr>
        </p:nvSpPr>
        <p:spPr>
          <a:xfrm>
            <a:off x="3180080" y="4185921"/>
            <a:ext cx="8290560" cy="656590"/>
          </a:xfrm>
        </p:spPr>
        <p:txBody>
          <a:bodyPr/>
          <a:lstStyle>
            <a:lvl1pPr algn="l">
              <a:defRPr sz="32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3180080" y="4846321"/>
            <a:ext cx="8290560" cy="583848"/>
          </a:xfrm>
        </p:spPr>
        <p:txBody>
          <a:bodyPr/>
          <a:lstStyle>
            <a:lvl1pPr marL="0" indent="0" algn="l">
              <a:buFontTx/>
              <a:buNone/>
              <a:defRPr sz="2667" b="0">
                <a:solidFill>
                  <a:schemeClr val="tx1"/>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1420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112A4-5D5B-4EFA-A84C-A0A181665097}"/>
              </a:ext>
            </a:extLst>
          </p:cNvPr>
          <p:cNvSpPr/>
          <p:nvPr userDrawn="1"/>
        </p:nvSpPr>
        <p:spPr>
          <a:xfrm>
            <a:off x="10955473" y="6357737"/>
            <a:ext cx="1118387" cy="352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18954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0764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553720" y="5743859"/>
            <a:ext cx="11084560" cy="595035"/>
          </a:xfrm>
        </p:spPr>
        <p:txBody>
          <a:bodyPr anchor="ctr"/>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108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89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2233" y="409743"/>
            <a:ext cx="9923932" cy="545601"/>
          </a:xfrm>
          <a:prstGeom prst="rect">
            <a:avLst/>
          </a:prstGeom>
        </p:spPr>
        <p:txBody>
          <a:bodyPr/>
          <a:lstStyle>
            <a:lvl1pPr>
              <a:lnSpc>
                <a:spcPts val="3334"/>
              </a:lnSpc>
              <a:defRPr sz="3667" b="1" i="0">
                <a:solidFill>
                  <a:schemeClr val="tx1">
                    <a:lumMod val="65000"/>
                    <a:lumOff val="35000"/>
                  </a:schemeClr>
                </a:solidFill>
                <a:latin typeface="Calibri" charset="0"/>
                <a:ea typeface="Calibri" charset="0"/>
                <a:cs typeface="Calibri" charset="0"/>
              </a:defRPr>
            </a:lvl1pPr>
          </a:lstStyle>
          <a:p>
            <a:r>
              <a:rPr lang="en-US"/>
              <a:t>Slide Title</a:t>
            </a:r>
          </a:p>
        </p:txBody>
      </p:sp>
      <p:sp>
        <p:nvSpPr>
          <p:cNvPr id="13" name="Content Placeholder 12"/>
          <p:cNvSpPr>
            <a:spLocks noGrp="1"/>
          </p:cNvSpPr>
          <p:nvPr>
            <p:ph sz="quarter" idx="11" hasCustomPrompt="1"/>
          </p:nvPr>
        </p:nvSpPr>
        <p:spPr>
          <a:xfrm>
            <a:off x="473604" y="1541199"/>
            <a:ext cx="11197167" cy="4826000"/>
          </a:xfrm>
          <a:prstGeom prst="rect">
            <a:avLst/>
          </a:prstGeom>
        </p:spPr>
        <p:txBody>
          <a:bodyPr/>
          <a:lstStyle>
            <a:lvl1pPr marL="189929" indent="-205116">
              <a:lnSpc>
                <a:spcPct val="80000"/>
              </a:lnSpc>
              <a:buClr>
                <a:srgbClr val="B7C035"/>
              </a:buClr>
              <a:buSzPct val="120000"/>
              <a:buFont typeface="Wingdings" charset="2"/>
              <a:buChar char="§"/>
              <a:defRPr sz="2000" b="0" i="0" baseline="0">
                <a:solidFill>
                  <a:schemeClr val="tx1">
                    <a:lumMod val="65000"/>
                    <a:lumOff val="35000"/>
                  </a:schemeClr>
                </a:solidFill>
                <a:latin typeface="Calibri" charset="0"/>
                <a:ea typeface="Calibri" charset="0"/>
                <a:cs typeface="Calibri" charset="0"/>
              </a:defRPr>
            </a:lvl1pPr>
            <a:lvl2pPr marL="472180" indent="-212347">
              <a:lnSpc>
                <a:spcPct val="80000"/>
              </a:lnSpc>
              <a:buClr>
                <a:srgbClr val="B7C035"/>
              </a:buClr>
              <a:buSzPct val="120000"/>
              <a:buFont typeface="Wingdings" charset="2"/>
              <a:buChar char="§"/>
              <a:defRPr sz="1667" b="0" i="0">
                <a:solidFill>
                  <a:schemeClr val="tx1">
                    <a:lumMod val="65000"/>
                    <a:lumOff val="35000"/>
                  </a:schemeClr>
                </a:solidFill>
                <a:latin typeface="Calibri" charset="0"/>
                <a:ea typeface="Calibri" charset="0"/>
                <a:cs typeface="Calibri" charset="0"/>
              </a:defRPr>
            </a:lvl2pPr>
            <a:lvl3pPr marL="683271" indent="-19916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3pPr>
            <a:lvl4pPr marL="911652" indent="-22793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4pPr>
            <a:lvl5pPr marL="1093994" indent="-174759">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442383"/>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462233" y="409743"/>
            <a:ext cx="9923932" cy="657059"/>
          </a:xfrm>
          <a:prstGeom prst="rect">
            <a:avLst/>
          </a:prstGeom>
        </p:spPr>
        <p:txBody>
          <a:bodyPr/>
          <a:lstStyle>
            <a:lvl1pPr>
              <a:lnSpc>
                <a:spcPts val="3334"/>
              </a:lnSpc>
              <a:defRPr sz="3667" b="1" i="0">
                <a:solidFill>
                  <a:schemeClr val="tx1">
                    <a:lumMod val="65000"/>
                    <a:lumOff val="35000"/>
                  </a:schemeClr>
                </a:solidFill>
                <a:latin typeface="Calibri" charset="0"/>
                <a:ea typeface="Calibri" charset="0"/>
                <a:cs typeface="Calibri" charset="0"/>
              </a:defRPr>
            </a:lvl1pPr>
          </a:lstStyle>
          <a:p>
            <a:r>
              <a:rPr lang="he-IL" err="1"/>
              <a:t>S</a:t>
            </a:r>
            <a:r>
              <a:rPr lang="en-US" err="1"/>
              <a:t>lide</a:t>
            </a:r>
            <a:r>
              <a:rPr lang="en-US"/>
              <a:t> Title</a:t>
            </a:r>
          </a:p>
        </p:txBody>
      </p:sp>
    </p:spTree>
    <p:extLst>
      <p:ext uri="{BB962C8B-B14F-4D97-AF65-F5344CB8AC3E}">
        <p14:creationId xmlns:p14="http://schemas.microsoft.com/office/powerpoint/2010/main" val="4181653593"/>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slide 1 sub title">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473607" y="1056518"/>
            <a:ext cx="11197457" cy="366629"/>
          </a:xfrm>
          <a:prstGeom prst="rect">
            <a:avLst/>
          </a:prstGeom>
        </p:spPr>
        <p:txBody>
          <a:bodyPr anchor="ctr" anchorCtr="0"/>
          <a:lstStyle>
            <a:lvl1pPr marL="0" indent="0">
              <a:lnSpc>
                <a:spcPts val="2500"/>
              </a:lnSpc>
              <a:buFont typeface="Wingdings" charset="2"/>
              <a:buNone/>
              <a:defRPr sz="2667" b="0" i="0">
                <a:solidFill>
                  <a:schemeClr val="tx1">
                    <a:lumMod val="65000"/>
                    <a:lumOff val="35000"/>
                  </a:schemeClr>
                </a:solidFill>
                <a:latin typeface="Calibri" charset="0"/>
                <a:ea typeface="Calibri" charset="0"/>
                <a:cs typeface="Calibri" charset="0"/>
              </a:defRPr>
            </a:lvl1pPr>
            <a:lvl2pPr marL="640851" indent="-381019">
              <a:lnSpc>
                <a:spcPts val="2333"/>
              </a:lnSpc>
              <a:buClr>
                <a:srgbClr val="B7BF36"/>
              </a:buClr>
              <a:buSzPct val="90000"/>
              <a:buFontTx/>
              <a:buBlip>
                <a:blip r:embed="rId2"/>
              </a:buBlip>
              <a:defRPr sz="2333" b="0" i="0">
                <a:solidFill>
                  <a:schemeClr val="tx1">
                    <a:lumMod val="65000"/>
                    <a:lumOff val="35000"/>
                  </a:schemeClr>
                </a:solidFill>
                <a:latin typeface="Calibri" charset="0"/>
                <a:ea typeface="Calibri" charset="0"/>
                <a:cs typeface="Calibri" charset="0"/>
              </a:defRPr>
            </a:lvl2pPr>
            <a:lvl3pPr marL="865129" indent="-381019">
              <a:lnSpc>
                <a:spcPts val="1833"/>
              </a:lnSpc>
              <a:buClr>
                <a:srgbClr val="B7BF36"/>
              </a:buClr>
              <a:buSzPct val="90000"/>
              <a:buFontTx/>
              <a:buBlip>
                <a:blip r:embed="rId3"/>
              </a:buBlip>
              <a:defRPr sz="1833" b="0" i="0">
                <a:solidFill>
                  <a:schemeClr val="tx1">
                    <a:lumMod val="65000"/>
                    <a:lumOff val="35000"/>
                  </a:schemeClr>
                </a:solidFill>
                <a:latin typeface="Calibri" charset="0"/>
                <a:ea typeface="Calibri" charset="0"/>
                <a:cs typeface="Calibri" charset="0"/>
              </a:defRPr>
            </a:lvl3pPr>
            <a:lvl4pPr marL="1064739" indent="-381019">
              <a:lnSpc>
                <a:spcPts val="1833"/>
              </a:lnSpc>
              <a:buClr>
                <a:srgbClr val="B7BF36"/>
              </a:buClr>
              <a:buSzPct val="90000"/>
              <a:buFontTx/>
              <a:buBlip>
                <a:blip r:embed="rId4"/>
              </a:buBlip>
              <a:defRPr sz="1833" b="0" i="0">
                <a:solidFill>
                  <a:schemeClr val="tx1">
                    <a:lumMod val="65000"/>
                    <a:lumOff val="35000"/>
                  </a:schemeClr>
                </a:solidFill>
                <a:latin typeface="Calibri" charset="0"/>
                <a:ea typeface="Calibri" charset="0"/>
                <a:cs typeface="Calibri" charset="0"/>
              </a:defRPr>
            </a:lvl4pPr>
            <a:lvl5pPr marL="1300254" indent="-381019">
              <a:lnSpc>
                <a:spcPts val="1833"/>
              </a:lnSpc>
              <a:buClr>
                <a:srgbClr val="B7BF36"/>
              </a:buClr>
              <a:buSzPct val="90000"/>
              <a:buFontTx/>
              <a:buBlip>
                <a:blip r:embed="rId5"/>
              </a:buBlip>
              <a:defRPr sz="1833" b="0" i="0">
                <a:solidFill>
                  <a:schemeClr val="tx1">
                    <a:lumMod val="65000"/>
                    <a:lumOff val="35000"/>
                  </a:schemeClr>
                </a:solidFill>
                <a:latin typeface="Calibri" charset="0"/>
                <a:ea typeface="Calibri" charset="0"/>
                <a:cs typeface="Calibri" charset="0"/>
              </a:defRPr>
            </a:lvl5pPr>
          </a:lstStyle>
          <a:p>
            <a:pPr lvl="0"/>
            <a:r>
              <a:rPr lang="en-US"/>
              <a:t>Sub Title</a:t>
            </a:r>
          </a:p>
        </p:txBody>
      </p:sp>
      <p:sp>
        <p:nvSpPr>
          <p:cNvPr id="3" name="Title 2"/>
          <p:cNvSpPr>
            <a:spLocks noGrp="1"/>
          </p:cNvSpPr>
          <p:nvPr>
            <p:ph type="title" hasCustomPrompt="1"/>
          </p:nvPr>
        </p:nvSpPr>
        <p:spPr>
          <a:xfrm>
            <a:off x="462233" y="409743"/>
            <a:ext cx="9934370" cy="545601"/>
          </a:xfrm>
          <a:prstGeom prst="rect">
            <a:avLst/>
          </a:prstGeom>
        </p:spPr>
        <p:txBody>
          <a:bodyPr/>
          <a:lstStyle>
            <a:lvl1pPr>
              <a:lnSpc>
                <a:spcPts val="3334"/>
              </a:lnSpc>
              <a:defRPr sz="3667" b="1" i="0">
                <a:solidFill>
                  <a:schemeClr val="tx1">
                    <a:lumMod val="65000"/>
                    <a:lumOff val="35000"/>
                  </a:schemeClr>
                </a:solidFill>
                <a:latin typeface="Calibri" charset="0"/>
                <a:ea typeface="Calibri" charset="0"/>
                <a:cs typeface="Calibri" charset="0"/>
              </a:defRPr>
            </a:lvl1pPr>
          </a:lstStyle>
          <a:p>
            <a:r>
              <a:rPr lang="en-US"/>
              <a:t>Slide Title</a:t>
            </a:r>
          </a:p>
        </p:txBody>
      </p:sp>
      <p:sp>
        <p:nvSpPr>
          <p:cNvPr id="13" name="Content Placeholder 12"/>
          <p:cNvSpPr>
            <a:spLocks noGrp="1"/>
          </p:cNvSpPr>
          <p:nvPr>
            <p:ph sz="quarter" idx="11" hasCustomPrompt="1"/>
          </p:nvPr>
        </p:nvSpPr>
        <p:spPr>
          <a:xfrm>
            <a:off x="473604" y="1541199"/>
            <a:ext cx="11197167" cy="4826000"/>
          </a:xfrm>
          <a:prstGeom prst="rect">
            <a:avLst/>
          </a:prstGeom>
        </p:spPr>
        <p:txBody>
          <a:bodyPr/>
          <a:lstStyle>
            <a:lvl1pPr marL="189929" indent="-205116">
              <a:lnSpc>
                <a:spcPct val="80000"/>
              </a:lnSpc>
              <a:buClr>
                <a:srgbClr val="B7C035"/>
              </a:buClr>
              <a:buSzPct val="120000"/>
              <a:buFont typeface="Wingdings" charset="2"/>
              <a:buChar char="§"/>
              <a:defRPr sz="2000" b="0" i="0" baseline="0">
                <a:solidFill>
                  <a:schemeClr val="tx1">
                    <a:lumMod val="65000"/>
                    <a:lumOff val="35000"/>
                  </a:schemeClr>
                </a:solidFill>
                <a:latin typeface="Calibri" charset="0"/>
                <a:ea typeface="Calibri" charset="0"/>
                <a:cs typeface="Calibri" charset="0"/>
              </a:defRPr>
            </a:lvl1pPr>
            <a:lvl2pPr marL="472180" indent="-212347">
              <a:lnSpc>
                <a:spcPct val="80000"/>
              </a:lnSpc>
              <a:buClr>
                <a:srgbClr val="B7C035"/>
              </a:buClr>
              <a:buSzPct val="120000"/>
              <a:buFont typeface="Wingdings" charset="2"/>
              <a:buChar char="§"/>
              <a:defRPr sz="1667" b="0" i="0">
                <a:solidFill>
                  <a:schemeClr val="tx1">
                    <a:lumMod val="65000"/>
                    <a:lumOff val="35000"/>
                  </a:schemeClr>
                </a:solidFill>
                <a:latin typeface="Calibri" charset="0"/>
                <a:ea typeface="Calibri" charset="0"/>
                <a:cs typeface="Calibri" charset="0"/>
              </a:defRPr>
            </a:lvl2pPr>
            <a:lvl3pPr marL="683271" indent="-19916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3pPr>
            <a:lvl4pPr marL="911652" indent="-22793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4pPr>
            <a:lvl5pPr marL="1093994" indent="-174759">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463"/>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ubtitle, and Content">
  <p:cSld name="2_Title, Sub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553720" y="579121"/>
            <a:ext cx="11084561" cy="6565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574167" y="2336706"/>
            <a:ext cx="11054080" cy="4132139"/>
          </a:xfrm>
          <a:prstGeom prst="rect">
            <a:avLst/>
          </a:prstGeom>
          <a:noFill/>
          <a:ln>
            <a:noFill/>
          </a:ln>
        </p:spPr>
        <p:txBody>
          <a:bodyPr spcFirstLastPara="1" wrap="square" lIns="91425" tIns="45700" rIns="91425" bIns="45700" anchor="t" anchorCtr="0">
            <a:noAutofit/>
          </a:bodyPr>
          <a:lstStyle>
            <a:lvl1pPr marL="304815" lvl="0" indent="-152408" algn="l">
              <a:lnSpc>
                <a:spcPct val="90000"/>
              </a:lnSpc>
              <a:spcBef>
                <a:spcPts val="1000"/>
              </a:spcBef>
              <a:spcAft>
                <a:spcPts val="0"/>
              </a:spcAft>
              <a:buClr>
                <a:schemeClr val="dk1"/>
              </a:buClr>
              <a:buSzPts val="2400"/>
              <a:buFont typeface="Trebuchet MS"/>
              <a:buNone/>
              <a:defRPr sz="1600">
                <a:solidFill>
                  <a:schemeClr val="accent4"/>
                </a:solidFill>
              </a:defRPr>
            </a:lvl1pPr>
            <a:lvl2pPr marL="609630" lvl="1" indent="-152408" algn="l">
              <a:lnSpc>
                <a:spcPct val="90000"/>
              </a:lnSpc>
              <a:spcBef>
                <a:spcPts val="1000"/>
              </a:spcBef>
              <a:spcAft>
                <a:spcPts val="0"/>
              </a:spcAft>
              <a:buClr>
                <a:schemeClr val="dk1"/>
              </a:buClr>
              <a:buSzPts val="2000"/>
              <a:buFont typeface="Trebuchet MS"/>
              <a:buNone/>
              <a:defRPr sz="1333">
                <a:solidFill>
                  <a:schemeClr val="accent4"/>
                </a:solidFill>
              </a:defRPr>
            </a:lvl2pPr>
            <a:lvl3pPr marL="914446" lvl="2" indent="-152408" algn="l">
              <a:lnSpc>
                <a:spcPct val="90000"/>
              </a:lnSpc>
              <a:spcBef>
                <a:spcPts val="1000"/>
              </a:spcBef>
              <a:spcAft>
                <a:spcPts val="0"/>
              </a:spcAft>
              <a:buClr>
                <a:schemeClr val="dk1"/>
              </a:buClr>
              <a:buSzPts val="1833"/>
              <a:buFont typeface="Trebuchet MS"/>
              <a:buNone/>
              <a:defRPr sz="1222">
                <a:solidFill>
                  <a:schemeClr val="accent4"/>
                </a:solidFill>
              </a:defRPr>
            </a:lvl3pPr>
            <a:lvl4pPr marL="1219261" lvl="3" indent="-279414" algn="l">
              <a:spcBef>
                <a:spcPts val="1000"/>
              </a:spcBef>
              <a:spcAft>
                <a:spcPts val="0"/>
              </a:spcAft>
              <a:buClr>
                <a:schemeClr val="dk1"/>
              </a:buClr>
              <a:buSzPts val="3000"/>
              <a:buFont typeface="Noto Sans Symbols"/>
              <a:buChar char="▪"/>
              <a:defRPr sz="2000">
                <a:solidFill>
                  <a:schemeClr val="lt1"/>
                </a:solidFill>
              </a:defRPr>
            </a:lvl4pPr>
            <a:lvl5pPr marL="1524076" lvl="4" indent="-293511" algn="l">
              <a:spcBef>
                <a:spcPts val="445"/>
              </a:spcBef>
              <a:spcAft>
                <a:spcPts val="0"/>
              </a:spcAft>
              <a:buClr>
                <a:schemeClr val="dk1"/>
              </a:buClr>
              <a:buSzPts val="3333"/>
              <a:buFont typeface="Noto Sans Symbols"/>
              <a:buChar char="▪"/>
              <a:defRPr>
                <a:solidFill>
                  <a:schemeClr val="lt1"/>
                </a:solidFill>
              </a:defRPr>
            </a:lvl5pPr>
            <a:lvl6pPr marL="1828891" lvl="5" indent="-228611" algn="l">
              <a:spcBef>
                <a:spcPts val="240"/>
              </a:spcBef>
              <a:spcAft>
                <a:spcPts val="0"/>
              </a:spcAft>
              <a:buClr>
                <a:schemeClr val="dk2"/>
              </a:buClr>
              <a:buSzPts val="1800"/>
              <a:buChar char="»"/>
              <a:defRPr/>
            </a:lvl6pPr>
            <a:lvl7pPr marL="2133707" lvl="6" indent="-228611" algn="l">
              <a:spcBef>
                <a:spcPts val="240"/>
              </a:spcBef>
              <a:spcAft>
                <a:spcPts val="0"/>
              </a:spcAft>
              <a:buClr>
                <a:schemeClr val="dk2"/>
              </a:buClr>
              <a:buSzPts val="1800"/>
              <a:buChar char="»"/>
              <a:defRPr/>
            </a:lvl7pPr>
            <a:lvl8pPr marL="2438522" lvl="7" indent="-228611" algn="l">
              <a:spcBef>
                <a:spcPts val="240"/>
              </a:spcBef>
              <a:spcAft>
                <a:spcPts val="0"/>
              </a:spcAft>
              <a:buClr>
                <a:schemeClr val="dk2"/>
              </a:buClr>
              <a:buSzPts val="1800"/>
              <a:buChar char="»"/>
              <a:defRPr/>
            </a:lvl8pPr>
            <a:lvl9pPr marL="2743337" lvl="8" indent="-228611" algn="l">
              <a:spcBef>
                <a:spcPts val="240"/>
              </a:spcBef>
              <a:spcAft>
                <a:spcPts val="0"/>
              </a:spcAft>
              <a:buClr>
                <a:schemeClr val="dk2"/>
              </a:buClr>
              <a:buSzPts val="1800"/>
              <a:buChar char="»"/>
              <a:defRPr/>
            </a:lvl9pPr>
          </a:lstStyle>
          <a:p>
            <a:endParaRPr/>
          </a:p>
        </p:txBody>
      </p:sp>
      <p:sp>
        <p:nvSpPr>
          <p:cNvPr id="24" name="Google Shape;24;p3"/>
          <p:cNvSpPr txBox="1">
            <a:spLocks noGrp="1"/>
          </p:cNvSpPr>
          <p:nvPr>
            <p:ph type="body" idx="2"/>
          </p:nvPr>
        </p:nvSpPr>
        <p:spPr>
          <a:xfrm>
            <a:off x="553720" y="1209041"/>
            <a:ext cx="11084561" cy="583848"/>
          </a:xfrm>
          <a:prstGeom prst="rect">
            <a:avLst/>
          </a:prstGeom>
          <a:noFill/>
          <a:ln>
            <a:noFill/>
          </a:ln>
        </p:spPr>
        <p:txBody>
          <a:bodyPr spcFirstLastPara="1" wrap="square" lIns="91425" tIns="45700" rIns="91425" bIns="45700" anchor="t" anchorCtr="0">
            <a:noAutofit/>
          </a:bodyPr>
          <a:lstStyle>
            <a:lvl1pPr marL="304815" lvl="0" indent="-152408" algn="ctr">
              <a:lnSpc>
                <a:spcPct val="90000"/>
              </a:lnSpc>
              <a:spcBef>
                <a:spcPts val="1000"/>
              </a:spcBef>
              <a:spcAft>
                <a:spcPts val="0"/>
              </a:spcAft>
              <a:buSzPts val="3000"/>
              <a:buFont typeface="Trebuchet MS"/>
              <a:buNone/>
              <a:defRPr sz="2000" b="0">
                <a:solidFill>
                  <a:schemeClr val="lt2"/>
                </a:solidFill>
                <a:latin typeface="Trebuchet MS"/>
                <a:ea typeface="Trebuchet MS"/>
                <a:cs typeface="Trebuchet MS"/>
                <a:sym typeface="Trebuchet MS"/>
              </a:defRPr>
            </a:lvl1pPr>
            <a:lvl2pPr marL="609630" lvl="1" indent="-152408" algn="ctr">
              <a:lnSpc>
                <a:spcPct val="90000"/>
              </a:lnSpc>
              <a:spcBef>
                <a:spcPts val="1000"/>
              </a:spcBef>
              <a:spcAft>
                <a:spcPts val="0"/>
              </a:spcAft>
              <a:buSzPts val="4667"/>
              <a:buFont typeface="Trebuchet MS"/>
              <a:buNone/>
              <a:defRPr sz="3111">
                <a:solidFill>
                  <a:schemeClr val="lt2"/>
                </a:solidFill>
                <a:latin typeface="Trebuchet MS"/>
                <a:ea typeface="Trebuchet MS"/>
                <a:cs typeface="Trebuchet MS"/>
                <a:sym typeface="Trebuchet MS"/>
              </a:defRPr>
            </a:lvl2pPr>
            <a:lvl3pPr marL="914446" lvl="2" indent="-152408" algn="ctr">
              <a:lnSpc>
                <a:spcPct val="90000"/>
              </a:lnSpc>
              <a:spcBef>
                <a:spcPts val="1000"/>
              </a:spcBef>
              <a:spcAft>
                <a:spcPts val="0"/>
              </a:spcAft>
              <a:buSzPts val="4667"/>
              <a:buFont typeface="Trebuchet MS"/>
              <a:buNone/>
              <a:defRPr sz="3111">
                <a:solidFill>
                  <a:schemeClr val="lt2"/>
                </a:solidFill>
                <a:latin typeface="Trebuchet MS"/>
                <a:ea typeface="Trebuchet MS"/>
                <a:cs typeface="Trebuchet MS"/>
                <a:sym typeface="Trebuchet MS"/>
              </a:defRPr>
            </a:lvl3pPr>
            <a:lvl4pPr marL="1219261" lvl="3" indent="-152408" algn="ctr">
              <a:spcBef>
                <a:spcPts val="1000"/>
              </a:spcBef>
              <a:spcAft>
                <a:spcPts val="0"/>
              </a:spcAft>
              <a:buClr>
                <a:schemeClr val="lt2"/>
              </a:buClr>
              <a:buSzPts val="4667"/>
              <a:buFont typeface="Trebuchet MS"/>
              <a:buNone/>
              <a:defRPr sz="3111">
                <a:solidFill>
                  <a:schemeClr val="lt2"/>
                </a:solidFill>
                <a:latin typeface="Trebuchet MS"/>
                <a:ea typeface="Trebuchet MS"/>
                <a:cs typeface="Trebuchet MS"/>
                <a:sym typeface="Trebuchet MS"/>
              </a:defRPr>
            </a:lvl4pPr>
            <a:lvl5pPr marL="1524076" lvl="4" indent="-152408" algn="ctr">
              <a:spcBef>
                <a:spcPts val="622"/>
              </a:spcBef>
              <a:spcAft>
                <a:spcPts val="0"/>
              </a:spcAft>
              <a:buClr>
                <a:schemeClr val="lt2"/>
              </a:buClr>
              <a:buSzPts val="4667"/>
              <a:buFont typeface="Trebuchet MS"/>
              <a:buNone/>
              <a:defRPr sz="3111">
                <a:solidFill>
                  <a:schemeClr val="lt2"/>
                </a:solidFill>
                <a:latin typeface="Trebuchet MS"/>
                <a:ea typeface="Trebuchet MS"/>
                <a:cs typeface="Trebuchet MS"/>
                <a:sym typeface="Trebuchet MS"/>
              </a:defRPr>
            </a:lvl5pPr>
            <a:lvl6pPr marL="1828891" lvl="5" indent="-228611" algn="l">
              <a:spcBef>
                <a:spcPts val="240"/>
              </a:spcBef>
              <a:spcAft>
                <a:spcPts val="0"/>
              </a:spcAft>
              <a:buClr>
                <a:schemeClr val="dk2"/>
              </a:buClr>
              <a:buSzPts val="1800"/>
              <a:buChar char="»"/>
              <a:defRPr/>
            </a:lvl6pPr>
            <a:lvl7pPr marL="2133707" lvl="6" indent="-228611" algn="l">
              <a:spcBef>
                <a:spcPts val="240"/>
              </a:spcBef>
              <a:spcAft>
                <a:spcPts val="0"/>
              </a:spcAft>
              <a:buClr>
                <a:schemeClr val="dk2"/>
              </a:buClr>
              <a:buSzPts val="1800"/>
              <a:buChar char="»"/>
              <a:defRPr/>
            </a:lvl7pPr>
            <a:lvl8pPr marL="2438522" lvl="7" indent="-228611" algn="l">
              <a:spcBef>
                <a:spcPts val="240"/>
              </a:spcBef>
              <a:spcAft>
                <a:spcPts val="0"/>
              </a:spcAft>
              <a:buClr>
                <a:schemeClr val="dk2"/>
              </a:buClr>
              <a:buSzPts val="1800"/>
              <a:buChar char="»"/>
              <a:defRPr/>
            </a:lvl8pPr>
            <a:lvl9pPr marL="2743337" lvl="8" indent="-228611" algn="l">
              <a:spcBef>
                <a:spcPts val="24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415030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2019EA-9B17-4665-A56F-61D9096F02B7}"/>
              </a:ext>
            </a:extLst>
          </p:cNvPr>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23766479-5071-4164-A519-8059BED5A414}"/>
              </a:ext>
            </a:extLst>
          </p:cNvPr>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2"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E878861A-9A3C-4C46-BCB8-2CA18FCD5C8E}"/>
              </a:ext>
            </a:extLst>
          </p:cNvPr>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76000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A643D281-77F4-4A2C-BDBB-2A7EFF60B94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84052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1" y="0"/>
            <a:ext cx="12192000" cy="6857999"/>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457200" y="4456551"/>
            <a:ext cx="6722533" cy="1981200"/>
          </a:xfrm>
          <a:prstGeom prst="rect">
            <a:avLst/>
          </a:prstGeom>
        </p:spPr>
        <p:txBody>
          <a:bodyPr anchor="b"/>
          <a:lstStyle>
            <a:lvl1pPr marL="0" indent="0">
              <a:spcBef>
                <a:spcPts val="0"/>
              </a:spcBef>
              <a:buFontTx/>
              <a:buNone/>
              <a:defRPr lang="en-US" sz="2667" b="1" kern="0" cap="all" baseline="0" dirty="0" smtClean="0">
                <a:solidFill>
                  <a:schemeClr val="tx1"/>
                </a:solidFill>
                <a:latin typeface="Trebuchet MS" panose="020B0603020202020204" pitchFamily="34" charset="0"/>
                <a:ea typeface="+mj-ea"/>
                <a:cs typeface="+mj-cs"/>
              </a:defRPr>
            </a:lvl1pPr>
            <a:lvl2pPr marL="854306" indent="0">
              <a:buFontTx/>
              <a:buNone/>
              <a:defRPr lang="en-US" sz="2667" b="1" kern="0" cap="all" baseline="0" dirty="0" smtClean="0">
                <a:solidFill>
                  <a:schemeClr val="tx1"/>
                </a:solidFill>
                <a:latin typeface="Trebuchet MS" panose="020B0603020202020204" pitchFamily="34" charset="0"/>
                <a:ea typeface="+mj-ea"/>
                <a:cs typeface="+mj-cs"/>
              </a:defRPr>
            </a:lvl2pPr>
            <a:lvl3pPr marL="1627943" indent="0">
              <a:buFontTx/>
              <a:buNone/>
              <a:defRPr lang="en-US" sz="2667" b="1" kern="0" cap="all" baseline="0" dirty="0" smtClean="0">
                <a:solidFill>
                  <a:schemeClr val="tx1"/>
                </a:solidFill>
                <a:latin typeface="Trebuchet MS" panose="020B0603020202020204" pitchFamily="34" charset="0"/>
                <a:ea typeface="+mj-ea"/>
                <a:cs typeface="+mj-cs"/>
              </a:defRPr>
            </a:lvl3pPr>
            <a:lvl4pPr marL="2311359" indent="0">
              <a:buFontTx/>
              <a:buNone/>
              <a:defRPr lang="en-US" sz="2667" b="1" kern="0" cap="all" baseline="0" dirty="0" smtClean="0">
                <a:solidFill>
                  <a:schemeClr val="tx1"/>
                </a:solidFill>
                <a:latin typeface="Trebuchet MS" panose="020B0603020202020204" pitchFamily="34" charset="0"/>
                <a:ea typeface="+mj-ea"/>
                <a:cs typeface="+mj-cs"/>
              </a:defRPr>
            </a:lvl4pPr>
            <a:lvl5pPr marL="2823945" indent="0">
              <a:buFontTx/>
              <a:buNone/>
              <a:defRPr lang="en-US" sz="2667"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1607594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userDrawn="1"/>
        </p:nvSpPr>
        <p:spPr>
          <a:xfrm flipV="1">
            <a:off x="0" y="-1"/>
            <a:ext cx="12192000" cy="2527301"/>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BBC045F2-0F3A-4F0E-8858-13EF939F8049}"/>
              </a:ext>
            </a:extLst>
          </p:cNvPr>
          <p:cNvSpPr/>
          <p:nvPr userDrawn="1"/>
        </p:nvSpPr>
        <p:spPr>
          <a:xfrm>
            <a:off x="0" y="3429000"/>
            <a:ext cx="12192000" cy="3429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1608" y="108872"/>
            <a:ext cx="2670693" cy="920121"/>
          </a:xfrm>
          <a:prstGeom prst="rect">
            <a:avLst/>
          </a:prstGeom>
        </p:spPr>
      </p:pic>
      <p:sp>
        <p:nvSpPr>
          <p:cNvPr id="2" name="Title 1"/>
          <p:cNvSpPr>
            <a:spLocks noGrp="1"/>
          </p:cNvSpPr>
          <p:nvPr>
            <p:ph type="ctrTitle" hasCustomPrompt="1"/>
          </p:nvPr>
        </p:nvSpPr>
        <p:spPr>
          <a:xfrm>
            <a:off x="457200" y="4632960"/>
            <a:ext cx="9144000" cy="1645920"/>
          </a:xfrm>
        </p:spPr>
        <p:txBody>
          <a:bodyPr anchor="b">
            <a:normAutofit/>
          </a:bodyPr>
          <a:lstStyle>
            <a:lvl1pPr algn="l">
              <a:defRPr sz="2667" b="1" cap="all" baseline="0">
                <a:solidFill>
                  <a:schemeClr val="tx1"/>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457200" y="6264656"/>
            <a:ext cx="9144000" cy="567944"/>
          </a:xfrm>
          <a:prstGeom prst="rect">
            <a:avLst/>
          </a:prstGeom>
        </p:spPr>
        <p:txBody>
          <a:bodyPr>
            <a:normAutofit/>
          </a:bodyPr>
          <a:lstStyle>
            <a:lvl1pPr marL="0" indent="0" algn="l">
              <a:buNone/>
              <a:defRPr sz="1800" cap="all" baseline="0">
                <a:latin typeface="Trebuchet MS" panose="020B0603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838816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a:srcRect l="11639" t="50000" r="51880" b="17166"/>
          <a:stretch/>
        </p:blipFill>
        <p:spPr>
          <a:xfrm>
            <a:off x="0" y="0"/>
            <a:ext cx="12192000" cy="6858000"/>
          </a:xfrm>
          <a:prstGeom prst="rect">
            <a:avLst/>
          </a:prstGeom>
        </p:spPr>
      </p:pic>
      <p:sp>
        <p:nvSpPr>
          <p:cNvPr id="2" name="Title 1"/>
          <p:cNvSpPr>
            <a:spLocks noGrp="1"/>
          </p:cNvSpPr>
          <p:nvPr>
            <p:ph type="title"/>
          </p:nvPr>
        </p:nvSpPr>
        <p:spPr>
          <a:xfrm>
            <a:off x="5527040" y="4693921"/>
            <a:ext cx="5974080" cy="1526599"/>
          </a:xfrm>
        </p:spPr>
        <p:txBody>
          <a:bodyPr anchor="b"/>
          <a:lstStyle>
            <a:lvl1pPr algn="ctr">
              <a:defRPr sz="3867">
                <a:solidFill>
                  <a:schemeClr val="tx1"/>
                </a:solidFill>
              </a:defRPr>
            </a:lvl1pPr>
          </a:lstStyle>
          <a:p>
            <a:r>
              <a:rPr lang="en-US"/>
              <a:t>Click to edit Master title style</a:t>
            </a:r>
          </a:p>
        </p:txBody>
      </p:sp>
      <p:pic>
        <p:nvPicPr>
          <p:cNvPr id="5" name="Picture 4">
            <a:extLst>
              <a:ext uri="{FF2B5EF4-FFF2-40B4-BE49-F238E27FC236}">
                <a16:creationId xmlns:a16="http://schemas.microsoft.com/office/drawing/2014/main" id="{BCBD903F-283C-474A-A8E7-3EBDDB9CC23D}"/>
              </a:ext>
            </a:extLst>
          </p:cNvPr>
          <p:cNvPicPr>
            <a:picLocks noChangeAspect="1"/>
          </p:cNvPicPr>
          <p:nvPr userDrawn="1"/>
        </p:nvPicPr>
        <p:blipFill rotWithShape="1">
          <a:blip r:embed="rId2"/>
          <a:srcRect l="11639" t="50000" r="51880" b="17166"/>
          <a:stretch/>
        </p:blipFill>
        <p:spPr>
          <a:xfrm>
            <a:off x="0" y="0"/>
            <a:ext cx="12192000" cy="6858000"/>
          </a:xfrm>
          <a:prstGeom prst="rect">
            <a:avLst/>
          </a:prstGeom>
        </p:spPr>
      </p:pic>
    </p:spTree>
    <p:extLst>
      <p:ext uri="{BB962C8B-B14F-4D97-AF65-F5344CB8AC3E}">
        <p14:creationId xmlns:p14="http://schemas.microsoft.com/office/powerpoint/2010/main" val="143676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1474786" y="-449851"/>
            <a:ext cx="15140743" cy="7759252"/>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33"/>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33"/>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33"/>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33"/>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grpSp>
      <p:sp>
        <p:nvSpPr>
          <p:cNvPr id="2" name="Title 1"/>
          <p:cNvSpPr>
            <a:spLocks noGrp="1"/>
          </p:cNvSpPr>
          <p:nvPr>
            <p:ph type="title"/>
          </p:nvPr>
        </p:nvSpPr>
        <p:spPr>
          <a:xfrm>
            <a:off x="3180080" y="4185921"/>
            <a:ext cx="8290560" cy="656590"/>
          </a:xfrm>
        </p:spPr>
        <p:txBody>
          <a:bodyPr/>
          <a:lstStyle>
            <a:lvl1pPr algn="l">
              <a:defRPr sz="32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3180080" y="4846321"/>
            <a:ext cx="8290560" cy="583849"/>
          </a:xfrm>
        </p:spPr>
        <p:txBody>
          <a:bodyPr/>
          <a:lstStyle>
            <a:lvl1pPr marL="0" indent="0" algn="l">
              <a:buFontTx/>
              <a:buNone/>
              <a:defRPr sz="2667" b="0">
                <a:solidFill>
                  <a:schemeClr val="tx1"/>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grpSp>
        <p:nvGrpSpPr>
          <p:cNvPr id="275" name="Group 274">
            <a:extLst>
              <a:ext uri="{FF2B5EF4-FFF2-40B4-BE49-F238E27FC236}">
                <a16:creationId xmlns:a16="http://schemas.microsoft.com/office/drawing/2014/main" id="{824480C0-E337-4E9D-9FA0-DB06F133DF9F}"/>
              </a:ext>
            </a:extLst>
          </p:cNvPr>
          <p:cNvGrpSpPr/>
          <p:nvPr userDrawn="1"/>
        </p:nvGrpSpPr>
        <p:grpSpPr>
          <a:xfrm>
            <a:off x="-1474786" y="-449851"/>
            <a:ext cx="15140743" cy="7759252"/>
            <a:chOff x="-1327308" y="-404866"/>
            <a:chExt cx="13626669" cy="6983326"/>
          </a:xfrm>
        </p:grpSpPr>
        <p:sp>
          <p:nvSpPr>
            <p:cNvPr id="276" name="Rectangle 275">
              <a:extLst>
                <a:ext uri="{FF2B5EF4-FFF2-40B4-BE49-F238E27FC236}">
                  <a16:creationId xmlns:a16="http://schemas.microsoft.com/office/drawing/2014/main" id="{5C9CF6FE-E4D9-400E-B42B-533E7F4BDDB0}"/>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277" name="Freeform 16">
              <a:extLst>
                <a:ext uri="{FF2B5EF4-FFF2-40B4-BE49-F238E27FC236}">
                  <a16:creationId xmlns:a16="http://schemas.microsoft.com/office/drawing/2014/main" id="{1F1E51DC-58C9-4F71-95F9-E09B5466BA03}"/>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78" name="Freeform 16">
              <a:extLst>
                <a:ext uri="{FF2B5EF4-FFF2-40B4-BE49-F238E27FC236}">
                  <a16:creationId xmlns:a16="http://schemas.microsoft.com/office/drawing/2014/main" id="{A23B435F-678C-4567-AC96-3F77F372AA6C}"/>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79" name="Freeform 16">
              <a:extLst>
                <a:ext uri="{FF2B5EF4-FFF2-40B4-BE49-F238E27FC236}">
                  <a16:creationId xmlns:a16="http://schemas.microsoft.com/office/drawing/2014/main" id="{0AB52735-4876-4B03-B422-4FA1E0B4EF54}"/>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0" name="Freeform 16">
              <a:extLst>
                <a:ext uri="{FF2B5EF4-FFF2-40B4-BE49-F238E27FC236}">
                  <a16:creationId xmlns:a16="http://schemas.microsoft.com/office/drawing/2014/main" id="{64F8D67C-DD82-498E-81D4-415FA35B5A4B}"/>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1" name="Freeform 16">
              <a:extLst>
                <a:ext uri="{FF2B5EF4-FFF2-40B4-BE49-F238E27FC236}">
                  <a16:creationId xmlns:a16="http://schemas.microsoft.com/office/drawing/2014/main" id="{9AF0120B-4520-4F02-9FD3-A1337B916575}"/>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2" name="Freeform 16">
              <a:extLst>
                <a:ext uri="{FF2B5EF4-FFF2-40B4-BE49-F238E27FC236}">
                  <a16:creationId xmlns:a16="http://schemas.microsoft.com/office/drawing/2014/main" id="{9566C78E-70EE-4467-B3F3-F1F1D192EA81}"/>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3" name="Freeform 16">
              <a:extLst>
                <a:ext uri="{FF2B5EF4-FFF2-40B4-BE49-F238E27FC236}">
                  <a16:creationId xmlns:a16="http://schemas.microsoft.com/office/drawing/2014/main" id="{ADD22AF8-23D8-4BAD-94E8-F652F53A965D}"/>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4" name="Freeform 16">
              <a:extLst>
                <a:ext uri="{FF2B5EF4-FFF2-40B4-BE49-F238E27FC236}">
                  <a16:creationId xmlns:a16="http://schemas.microsoft.com/office/drawing/2014/main" id="{CC4DBEBD-8152-460F-B100-96B764F7FC7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5" name="Freeform 16">
              <a:extLst>
                <a:ext uri="{FF2B5EF4-FFF2-40B4-BE49-F238E27FC236}">
                  <a16:creationId xmlns:a16="http://schemas.microsoft.com/office/drawing/2014/main" id="{3E0C011B-8579-40A1-BBA7-EA67E2D6192C}"/>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6" name="Freeform 16">
              <a:extLst>
                <a:ext uri="{FF2B5EF4-FFF2-40B4-BE49-F238E27FC236}">
                  <a16:creationId xmlns:a16="http://schemas.microsoft.com/office/drawing/2014/main" id="{B295CCC5-83A9-45EC-B195-4D7A2FF44653}"/>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7" name="Freeform 16">
              <a:extLst>
                <a:ext uri="{FF2B5EF4-FFF2-40B4-BE49-F238E27FC236}">
                  <a16:creationId xmlns:a16="http://schemas.microsoft.com/office/drawing/2014/main" id="{571F0929-4B0E-46A1-B6CC-8F08014A3075}"/>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8" name="Freeform 16">
              <a:extLst>
                <a:ext uri="{FF2B5EF4-FFF2-40B4-BE49-F238E27FC236}">
                  <a16:creationId xmlns:a16="http://schemas.microsoft.com/office/drawing/2014/main" id="{AAE8293C-DBF9-4C5E-8195-827B1E8237E1}"/>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89" name="Freeform 16">
              <a:extLst>
                <a:ext uri="{FF2B5EF4-FFF2-40B4-BE49-F238E27FC236}">
                  <a16:creationId xmlns:a16="http://schemas.microsoft.com/office/drawing/2014/main" id="{DC8189C3-6376-4EAB-A789-F04E68B74C85}"/>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0" name="Freeform 16">
              <a:extLst>
                <a:ext uri="{FF2B5EF4-FFF2-40B4-BE49-F238E27FC236}">
                  <a16:creationId xmlns:a16="http://schemas.microsoft.com/office/drawing/2014/main" id="{23E6C01D-9612-471E-A7D0-0418B8D6150E}"/>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1" name="Freeform 16">
              <a:extLst>
                <a:ext uri="{FF2B5EF4-FFF2-40B4-BE49-F238E27FC236}">
                  <a16:creationId xmlns:a16="http://schemas.microsoft.com/office/drawing/2014/main" id="{95008DBF-0AAE-454C-AF26-F33806CB2A0A}"/>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2" name="Freeform 16">
              <a:extLst>
                <a:ext uri="{FF2B5EF4-FFF2-40B4-BE49-F238E27FC236}">
                  <a16:creationId xmlns:a16="http://schemas.microsoft.com/office/drawing/2014/main" id="{8868E9BA-5449-40A3-A39D-037F63027CA3}"/>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3" name="Freeform 16">
              <a:extLst>
                <a:ext uri="{FF2B5EF4-FFF2-40B4-BE49-F238E27FC236}">
                  <a16:creationId xmlns:a16="http://schemas.microsoft.com/office/drawing/2014/main" id="{072791CE-C691-497A-AED2-87E32D84651D}"/>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4" name="Freeform 16">
              <a:extLst>
                <a:ext uri="{FF2B5EF4-FFF2-40B4-BE49-F238E27FC236}">
                  <a16:creationId xmlns:a16="http://schemas.microsoft.com/office/drawing/2014/main" id="{D6C915C1-96E1-459A-AB63-3DF3AFDA5E5F}"/>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5" name="Freeform 16">
              <a:extLst>
                <a:ext uri="{FF2B5EF4-FFF2-40B4-BE49-F238E27FC236}">
                  <a16:creationId xmlns:a16="http://schemas.microsoft.com/office/drawing/2014/main" id="{CB95C5FB-114E-4061-B0A1-C1DDAD5D806D}"/>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6" name="Freeform 16">
              <a:extLst>
                <a:ext uri="{FF2B5EF4-FFF2-40B4-BE49-F238E27FC236}">
                  <a16:creationId xmlns:a16="http://schemas.microsoft.com/office/drawing/2014/main" id="{79A14DD9-32D7-4E23-83E9-383D2CE368B3}"/>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7" name="Freeform 16">
              <a:extLst>
                <a:ext uri="{FF2B5EF4-FFF2-40B4-BE49-F238E27FC236}">
                  <a16:creationId xmlns:a16="http://schemas.microsoft.com/office/drawing/2014/main" id="{E6122FF3-B85A-403E-93E2-8137832DB968}"/>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8" name="Freeform 16">
              <a:extLst>
                <a:ext uri="{FF2B5EF4-FFF2-40B4-BE49-F238E27FC236}">
                  <a16:creationId xmlns:a16="http://schemas.microsoft.com/office/drawing/2014/main" id="{01175488-931E-4699-93AE-ADE05DB7D576}"/>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299" name="Freeform 16">
              <a:extLst>
                <a:ext uri="{FF2B5EF4-FFF2-40B4-BE49-F238E27FC236}">
                  <a16:creationId xmlns:a16="http://schemas.microsoft.com/office/drawing/2014/main" id="{F2B1DF87-54E5-43B8-A867-529C0655B8B7}"/>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0" name="Freeform 16">
              <a:extLst>
                <a:ext uri="{FF2B5EF4-FFF2-40B4-BE49-F238E27FC236}">
                  <a16:creationId xmlns:a16="http://schemas.microsoft.com/office/drawing/2014/main" id="{C4FCE00F-7699-4B1C-9673-EB6E0C919A68}"/>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1" name="Freeform 16">
              <a:extLst>
                <a:ext uri="{FF2B5EF4-FFF2-40B4-BE49-F238E27FC236}">
                  <a16:creationId xmlns:a16="http://schemas.microsoft.com/office/drawing/2014/main" id="{679D4F74-000B-47A3-9639-03C73F5720BA}"/>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2" name="Freeform 16">
              <a:extLst>
                <a:ext uri="{FF2B5EF4-FFF2-40B4-BE49-F238E27FC236}">
                  <a16:creationId xmlns:a16="http://schemas.microsoft.com/office/drawing/2014/main" id="{1F8D9019-60F9-4640-BEBC-F7441C3B1EDA}"/>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3" name="Freeform 16">
              <a:extLst>
                <a:ext uri="{FF2B5EF4-FFF2-40B4-BE49-F238E27FC236}">
                  <a16:creationId xmlns:a16="http://schemas.microsoft.com/office/drawing/2014/main" id="{9E225E99-87F0-44DE-9107-D16973A607C4}"/>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4" name="Freeform 16">
              <a:extLst>
                <a:ext uri="{FF2B5EF4-FFF2-40B4-BE49-F238E27FC236}">
                  <a16:creationId xmlns:a16="http://schemas.microsoft.com/office/drawing/2014/main" id="{3AEB9FF3-28A6-4D85-8D3B-3F13C3469AF2}"/>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5" name="Freeform 16">
              <a:extLst>
                <a:ext uri="{FF2B5EF4-FFF2-40B4-BE49-F238E27FC236}">
                  <a16:creationId xmlns:a16="http://schemas.microsoft.com/office/drawing/2014/main" id="{FAB69032-4F9D-4F9B-A674-12A146C9D29E}"/>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6" name="Freeform 16">
              <a:extLst>
                <a:ext uri="{FF2B5EF4-FFF2-40B4-BE49-F238E27FC236}">
                  <a16:creationId xmlns:a16="http://schemas.microsoft.com/office/drawing/2014/main" id="{3546747D-098E-4DBE-87B9-E6CE58332357}"/>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7" name="Freeform 16">
              <a:extLst>
                <a:ext uri="{FF2B5EF4-FFF2-40B4-BE49-F238E27FC236}">
                  <a16:creationId xmlns:a16="http://schemas.microsoft.com/office/drawing/2014/main" id="{101C230F-8940-42FC-92C2-76394304E965}"/>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8" name="Freeform 16">
              <a:extLst>
                <a:ext uri="{FF2B5EF4-FFF2-40B4-BE49-F238E27FC236}">
                  <a16:creationId xmlns:a16="http://schemas.microsoft.com/office/drawing/2014/main" id="{65889AB0-D4B7-4A96-B822-3D4EFB14DAB2}"/>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09" name="Freeform 16">
              <a:extLst>
                <a:ext uri="{FF2B5EF4-FFF2-40B4-BE49-F238E27FC236}">
                  <a16:creationId xmlns:a16="http://schemas.microsoft.com/office/drawing/2014/main" id="{ECFFC6BE-7560-4054-ADF7-DF6DF2D9A60C}"/>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0" name="Freeform 16">
              <a:extLst>
                <a:ext uri="{FF2B5EF4-FFF2-40B4-BE49-F238E27FC236}">
                  <a16:creationId xmlns:a16="http://schemas.microsoft.com/office/drawing/2014/main" id="{9F477C0E-7FB1-49D0-8397-036EAAA56215}"/>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1" name="Freeform 16">
              <a:extLst>
                <a:ext uri="{FF2B5EF4-FFF2-40B4-BE49-F238E27FC236}">
                  <a16:creationId xmlns:a16="http://schemas.microsoft.com/office/drawing/2014/main" id="{4B0CC068-5E65-4B5C-A26A-B8773A94BD80}"/>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2" name="Freeform 16">
              <a:extLst>
                <a:ext uri="{FF2B5EF4-FFF2-40B4-BE49-F238E27FC236}">
                  <a16:creationId xmlns:a16="http://schemas.microsoft.com/office/drawing/2014/main" id="{4FC5A74E-7933-41FD-97F4-C91682D76D3B}"/>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3" name="Freeform 16">
              <a:extLst>
                <a:ext uri="{FF2B5EF4-FFF2-40B4-BE49-F238E27FC236}">
                  <a16:creationId xmlns:a16="http://schemas.microsoft.com/office/drawing/2014/main" id="{473D7A93-426D-4BE9-B85F-5A3E64CB96C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4" name="Freeform 16">
              <a:extLst>
                <a:ext uri="{FF2B5EF4-FFF2-40B4-BE49-F238E27FC236}">
                  <a16:creationId xmlns:a16="http://schemas.microsoft.com/office/drawing/2014/main" id="{2D3CD348-5AD8-459D-A76A-994EEF86961C}"/>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5" name="Freeform 16">
              <a:extLst>
                <a:ext uri="{FF2B5EF4-FFF2-40B4-BE49-F238E27FC236}">
                  <a16:creationId xmlns:a16="http://schemas.microsoft.com/office/drawing/2014/main" id="{F6346D69-A549-494F-AFDF-E2CFF24FF25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6" name="Freeform 16">
              <a:extLst>
                <a:ext uri="{FF2B5EF4-FFF2-40B4-BE49-F238E27FC236}">
                  <a16:creationId xmlns:a16="http://schemas.microsoft.com/office/drawing/2014/main" id="{67259414-0BDA-4190-A3A7-70F347A4FCD1}"/>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7" name="Freeform 16">
              <a:extLst>
                <a:ext uri="{FF2B5EF4-FFF2-40B4-BE49-F238E27FC236}">
                  <a16:creationId xmlns:a16="http://schemas.microsoft.com/office/drawing/2014/main" id="{53A05325-CDED-4D0D-996B-590BCD85CFFE}"/>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8" name="Freeform 16">
              <a:extLst>
                <a:ext uri="{FF2B5EF4-FFF2-40B4-BE49-F238E27FC236}">
                  <a16:creationId xmlns:a16="http://schemas.microsoft.com/office/drawing/2014/main" id="{BF4AD06D-FFF0-4838-BCDB-4923B9668789}"/>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19" name="Freeform 16">
              <a:extLst>
                <a:ext uri="{FF2B5EF4-FFF2-40B4-BE49-F238E27FC236}">
                  <a16:creationId xmlns:a16="http://schemas.microsoft.com/office/drawing/2014/main" id="{E410DD4D-68A3-4078-BE55-274E6A0AEB17}"/>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0" name="Freeform 16">
              <a:extLst>
                <a:ext uri="{FF2B5EF4-FFF2-40B4-BE49-F238E27FC236}">
                  <a16:creationId xmlns:a16="http://schemas.microsoft.com/office/drawing/2014/main" id="{0A07E615-59E6-4B45-8B38-239CB75B79CE}"/>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1" name="Freeform 16">
              <a:extLst>
                <a:ext uri="{FF2B5EF4-FFF2-40B4-BE49-F238E27FC236}">
                  <a16:creationId xmlns:a16="http://schemas.microsoft.com/office/drawing/2014/main" id="{407761FC-635A-478A-A767-462FC10E7B2C}"/>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2" name="Freeform 16">
              <a:extLst>
                <a:ext uri="{FF2B5EF4-FFF2-40B4-BE49-F238E27FC236}">
                  <a16:creationId xmlns:a16="http://schemas.microsoft.com/office/drawing/2014/main" id="{8FA77E08-B78F-4CC1-9338-549860604D26}"/>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3" name="Freeform 16">
              <a:extLst>
                <a:ext uri="{FF2B5EF4-FFF2-40B4-BE49-F238E27FC236}">
                  <a16:creationId xmlns:a16="http://schemas.microsoft.com/office/drawing/2014/main" id="{667FF484-896D-4A98-96F7-416138126D3C}"/>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4" name="Freeform 16">
              <a:extLst>
                <a:ext uri="{FF2B5EF4-FFF2-40B4-BE49-F238E27FC236}">
                  <a16:creationId xmlns:a16="http://schemas.microsoft.com/office/drawing/2014/main" id="{6EAED0E4-1183-4B8C-8C0A-7D0486D65A6C}"/>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5" name="Freeform 16">
              <a:extLst>
                <a:ext uri="{FF2B5EF4-FFF2-40B4-BE49-F238E27FC236}">
                  <a16:creationId xmlns:a16="http://schemas.microsoft.com/office/drawing/2014/main" id="{8FC0F736-188A-4BD1-AB58-78385C21614D}"/>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6" name="Freeform 16">
              <a:extLst>
                <a:ext uri="{FF2B5EF4-FFF2-40B4-BE49-F238E27FC236}">
                  <a16:creationId xmlns:a16="http://schemas.microsoft.com/office/drawing/2014/main" id="{875F14EC-ACF1-4B31-A696-43C2488B5B03}"/>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7" name="Freeform 16">
              <a:extLst>
                <a:ext uri="{FF2B5EF4-FFF2-40B4-BE49-F238E27FC236}">
                  <a16:creationId xmlns:a16="http://schemas.microsoft.com/office/drawing/2014/main" id="{6068025E-68FB-4BE2-9DE6-3660F603411D}"/>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8" name="Freeform 16">
              <a:extLst>
                <a:ext uri="{FF2B5EF4-FFF2-40B4-BE49-F238E27FC236}">
                  <a16:creationId xmlns:a16="http://schemas.microsoft.com/office/drawing/2014/main" id="{3E508D63-457D-4649-9BDF-1414DDA6FB21}"/>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29" name="Freeform 16">
              <a:extLst>
                <a:ext uri="{FF2B5EF4-FFF2-40B4-BE49-F238E27FC236}">
                  <a16:creationId xmlns:a16="http://schemas.microsoft.com/office/drawing/2014/main" id="{55C6BDB0-A81A-4A72-A589-DB0D52E23AC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0" name="Freeform 16">
              <a:extLst>
                <a:ext uri="{FF2B5EF4-FFF2-40B4-BE49-F238E27FC236}">
                  <a16:creationId xmlns:a16="http://schemas.microsoft.com/office/drawing/2014/main" id="{B7C35B29-A5C8-48B0-ACDD-FE041612F852}"/>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1" name="Freeform 16">
              <a:extLst>
                <a:ext uri="{FF2B5EF4-FFF2-40B4-BE49-F238E27FC236}">
                  <a16:creationId xmlns:a16="http://schemas.microsoft.com/office/drawing/2014/main" id="{1CAC6F34-5802-4774-95E4-35C34A87F0F4}"/>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2" name="Freeform 16">
              <a:extLst>
                <a:ext uri="{FF2B5EF4-FFF2-40B4-BE49-F238E27FC236}">
                  <a16:creationId xmlns:a16="http://schemas.microsoft.com/office/drawing/2014/main" id="{57870931-E6C6-45E6-B486-E6EAD3F175F1}"/>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3" name="Freeform 16">
              <a:extLst>
                <a:ext uri="{FF2B5EF4-FFF2-40B4-BE49-F238E27FC236}">
                  <a16:creationId xmlns:a16="http://schemas.microsoft.com/office/drawing/2014/main" id="{4817CED0-178B-43D2-9FA4-14EB53EFBD7F}"/>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4" name="Freeform 16">
              <a:extLst>
                <a:ext uri="{FF2B5EF4-FFF2-40B4-BE49-F238E27FC236}">
                  <a16:creationId xmlns:a16="http://schemas.microsoft.com/office/drawing/2014/main" id="{0F78698B-CD9A-4360-BBA1-39EEF952CEDE}"/>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5" name="Freeform 16">
              <a:extLst>
                <a:ext uri="{FF2B5EF4-FFF2-40B4-BE49-F238E27FC236}">
                  <a16:creationId xmlns:a16="http://schemas.microsoft.com/office/drawing/2014/main" id="{73596232-2ED1-4936-A336-55F21985DF99}"/>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6" name="Freeform 16">
              <a:extLst>
                <a:ext uri="{FF2B5EF4-FFF2-40B4-BE49-F238E27FC236}">
                  <a16:creationId xmlns:a16="http://schemas.microsoft.com/office/drawing/2014/main" id="{5FA3C998-A303-4718-8B21-84A9C219B789}"/>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7" name="Freeform 16">
              <a:extLst>
                <a:ext uri="{FF2B5EF4-FFF2-40B4-BE49-F238E27FC236}">
                  <a16:creationId xmlns:a16="http://schemas.microsoft.com/office/drawing/2014/main" id="{E64815AA-50D2-4BF8-897F-26646B5811FA}"/>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8" name="Freeform 16">
              <a:extLst>
                <a:ext uri="{FF2B5EF4-FFF2-40B4-BE49-F238E27FC236}">
                  <a16:creationId xmlns:a16="http://schemas.microsoft.com/office/drawing/2014/main" id="{1C66EDF1-A8C8-498F-BD26-CBAE4FCA806E}"/>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39" name="Freeform 16">
              <a:extLst>
                <a:ext uri="{FF2B5EF4-FFF2-40B4-BE49-F238E27FC236}">
                  <a16:creationId xmlns:a16="http://schemas.microsoft.com/office/drawing/2014/main" id="{BF9EA3E8-44CA-4C5A-9CB8-D5FCDEFB2DC3}"/>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0" name="Freeform 16">
              <a:extLst>
                <a:ext uri="{FF2B5EF4-FFF2-40B4-BE49-F238E27FC236}">
                  <a16:creationId xmlns:a16="http://schemas.microsoft.com/office/drawing/2014/main" id="{1C11E179-4DB0-4559-97B0-3AA9A8828AD6}"/>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1" name="Freeform 16">
              <a:extLst>
                <a:ext uri="{FF2B5EF4-FFF2-40B4-BE49-F238E27FC236}">
                  <a16:creationId xmlns:a16="http://schemas.microsoft.com/office/drawing/2014/main" id="{24CEE51B-5D42-4093-99DB-B9E77142644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2" name="Freeform 16">
              <a:extLst>
                <a:ext uri="{FF2B5EF4-FFF2-40B4-BE49-F238E27FC236}">
                  <a16:creationId xmlns:a16="http://schemas.microsoft.com/office/drawing/2014/main" id="{4ABD2822-2B01-40FB-B3E2-E5AF3109CDD9}"/>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3" name="Freeform 16">
              <a:extLst>
                <a:ext uri="{FF2B5EF4-FFF2-40B4-BE49-F238E27FC236}">
                  <a16:creationId xmlns:a16="http://schemas.microsoft.com/office/drawing/2014/main" id="{4AD1EBED-754A-43DB-87E3-EC04D04186C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4" name="Freeform 16">
              <a:extLst>
                <a:ext uri="{FF2B5EF4-FFF2-40B4-BE49-F238E27FC236}">
                  <a16:creationId xmlns:a16="http://schemas.microsoft.com/office/drawing/2014/main" id="{2F8B4948-A593-4A09-B45E-3457C56996F6}"/>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5" name="Freeform 16">
              <a:extLst>
                <a:ext uri="{FF2B5EF4-FFF2-40B4-BE49-F238E27FC236}">
                  <a16:creationId xmlns:a16="http://schemas.microsoft.com/office/drawing/2014/main" id="{41DF9015-E485-4C46-B566-C50224977C60}"/>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6" name="Freeform 16">
              <a:extLst>
                <a:ext uri="{FF2B5EF4-FFF2-40B4-BE49-F238E27FC236}">
                  <a16:creationId xmlns:a16="http://schemas.microsoft.com/office/drawing/2014/main" id="{46FB7816-7108-4252-A349-D4C202B7A748}"/>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7" name="Freeform 16">
              <a:extLst>
                <a:ext uri="{FF2B5EF4-FFF2-40B4-BE49-F238E27FC236}">
                  <a16:creationId xmlns:a16="http://schemas.microsoft.com/office/drawing/2014/main" id="{66AB1A6C-3EA5-46D5-8CBC-E09549920C37}"/>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8" name="Freeform 16">
              <a:extLst>
                <a:ext uri="{FF2B5EF4-FFF2-40B4-BE49-F238E27FC236}">
                  <a16:creationId xmlns:a16="http://schemas.microsoft.com/office/drawing/2014/main" id="{8146095A-0E11-48EC-999D-FBFD076F8991}"/>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49" name="Freeform 16">
              <a:extLst>
                <a:ext uri="{FF2B5EF4-FFF2-40B4-BE49-F238E27FC236}">
                  <a16:creationId xmlns:a16="http://schemas.microsoft.com/office/drawing/2014/main" id="{C12A32BA-3178-4B59-BD83-047FAEAB19BB}"/>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0" name="Freeform 16">
              <a:extLst>
                <a:ext uri="{FF2B5EF4-FFF2-40B4-BE49-F238E27FC236}">
                  <a16:creationId xmlns:a16="http://schemas.microsoft.com/office/drawing/2014/main" id="{D2B8C304-6D9B-464E-89A7-FF218ABCAF82}"/>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1" name="Freeform 16">
              <a:extLst>
                <a:ext uri="{FF2B5EF4-FFF2-40B4-BE49-F238E27FC236}">
                  <a16:creationId xmlns:a16="http://schemas.microsoft.com/office/drawing/2014/main" id="{96455B11-376D-45FB-9FE4-3707B61DE8A6}"/>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2" name="Freeform 16">
              <a:extLst>
                <a:ext uri="{FF2B5EF4-FFF2-40B4-BE49-F238E27FC236}">
                  <a16:creationId xmlns:a16="http://schemas.microsoft.com/office/drawing/2014/main" id="{ACC35A59-4A60-4F50-9D36-1FA76B5C5997}"/>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3" name="Freeform 16">
              <a:extLst>
                <a:ext uri="{FF2B5EF4-FFF2-40B4-BE49-F238E27FC236}">
                  <a16:creationId xmlns:a16="http://schemas.microsoft.com/office/drawing/2014/main" id="{B45DF8DB-A389-416E-96F6-36C6089C779D}"/>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4" name="Freeform 16">
              <a:extLst>
                <a:ext uri="{FF2B5EF4-FFF2-40B4-BE49-F238E27FC236}">
                  <a16:creationId xmlns:a16="http://schemas.microsoft.com/office/drawing/2014/main" id="{2C54DBE5-F215-4EE3-B104-80F0F767676A}"/>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5" name="Freeform 16">
              <a:extLst>
                <a:ext uri="{FF2B5EF4-FFF2-40B4-BE49-F238E27FC236}">
                  <a16:creationId xmlns:a16="http://schemas.microsoft.com/office/drawing/2014/main" id="{7A1EB87F-55E8-4DBE-86FD-5A390608673B}"/>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6" name="Freeform 16">
              <a:extLst>
                <a:ext uri="{FF2B5EF4-FFF2-40B4-BE49-F238E27FC236}">
                  <a16:creationId xmlns:a16="http://schemas.microsoft.com/office/drawing/2014/main" id="{1B1BAF8D-A551-4D2F-A030-4E2ADFF760D7}"/>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7" name="Freeform 16">
              <a:extLst>
                <a:ext uri="{FF2B5EF4-FFF2-40B4-BE49-F238E27FC236}">
                  <a16:creationId xmlns:a16="http://schemas.microsoft.com/office/drawing/2014/main" id="{5FBD779A-546F-4308-BA7C-1E4788A0E6B3}"/>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8" name="Freeform 16">
              <a:extLst>
                <a:ext uri="{FF2B5EF4-FFF2-40B4-BE49-F238E27FC236}">
                  <a16:creationId xmlns:a16="http://schemas.microsoft.com/office/drawing/2014/main" id="{F4DC97DD-54CF-4D83-8933-059EBED8CD81}"/>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59" name="Freeform 16">
              <a:extLst>
                <a:ext uri="{FF2B5EF4-FFF2-40B4-BE49-F238E27FC236}">
                  <a16:creationId xmlns:a16="http://schemas.microsoft.com/office/drawing/2014/main" id="{97BE0A81-B859-4610-B082-E35D3AA74F77}"/>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0" name="Freeform 16">
              <a:extLst>
                <a:ext uri="{FF2B5EF4-FFF2-40B4-BE49-F238E27FC236}">
                  <a16:creationId xmlns:a16="http://schemas.microsoft.com/office/drawing/2014/main" id="{37AD5EF4-3F68-48E3-B334-A8DB1E93A5E9}"/>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1" name="Freeform 16">
              <a:extLst>
                <a:ext uri="{FF2B5EF4-FFF2-40B4-BE49-F238E27FC236}">
                  <a16:creationId xmlns:a16="http://schemas.microsoft.com/office/drawing/2014/main" id="{2653F63A-760F-4A85-B5A5-65FEC89062BF}"/>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2" name="Freeform 16">
              <a:extLst>
                <a:ext uri="{FF2B5EF4-FFF2-40B4-BE49-F238E27FC236}">
                  <a16:creationId xmlns:a16="http://schemas.microsoft.com/office/drawing/2014/main" id="{8E64B04E-4E4B-43A4-AA94-68F7AA0FD602}"/>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3" name="Freeform 16">
              <a:extLst>
                <a:ext uri="{FF2B5EF4-FFF2-40B4-BE49-F238E27FC236}">
                  <a16:creationId xmlns:a16="http://schemas.microsoft.com/office/drawing/2014/main" id="{4D2D8A87-2B38-4840-93AB-28237300C5CD}"/>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4" name="Freeform 16">
              <a:extLst>
                <a:ext uri="{FF2B5EF4-FFF2-40B4-BE49-F238E27FC236}">
                  <a16:creationId xmlns:a16="http://schemas.microsoft.com/office/drawing/2014/main" id="{9428E84C-FA9C-41FA-A495-A1165CDE88F9}"/>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5" name="Freeform 16">
              <a:extLst>
                <a:ext uri="{FF2B5EF4-FFF2-40B4-BE49-F238E27FC236}">
                  <a16:creationId xmlns:a16="http://schemas.microsoft.com/office/drawing/2014/main" id="{F6A9ADA5-82D6-4AAF-BADD-BA989A0C92B2}"/>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6" name="Freeform 16">
              <a:extLst>
                <a:ext uri="{FF2B5EF4-FFF2-40B4-BE49-F238E27FC236}">
                  <a16:creationId xmlns:a16="http://schemas.microsoft.com/office/drawing/2014/main" id="{961DAC91-67E0-4AE4-9A49-E7F8BAA06C5C}"/>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7" name="Freeform 16">
              <a:extLst>
                <a:ext uri="{FF2B5EF4-FFF2-40B4-BE49-F238E27FC236}">
                  <a16:creationId xmlns:a16="http://schemas.microsoft.com/office/drawing/2014/main" id="{D9D9C778-10A7-467C-A1C5-478265631197}"/>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8" name="Freeform 16">
              <a:extLst>
                <a:ext uri="{FF2B5EF4-FFF2-40B4-BE49-F238E27FC236}">
                  <a16:creationId xmlns:a16="http://schemas.microsoft.com/office/drawing/2014/main" id="{D0504E38-EFA1-4A06-9513-0C8EDA5DCDFE}"/>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69" name="Freeform 16">
              <a:extLst>
                <a:ext uri="{FF2B5EF4-FFF2-40B4-BE49-F238E27FC236}">
                  <a16:creationId xmlns:a16="http://schemas.microsoft.com/office/drawing/2014/main" id="{0B0F6FE8-4812-45B6-B496-7454A90C842A}"/>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0" name="Freeform 16">
              <a:extLst>
                <a:ext uri="{FF2B5EF4-FFF2-40B4-BE49-F238E27FC236}">
                  <a16:creationId xmlns:a16="http://schemas.microsoft.com/office/drawing/2014/main" id="{1E96872F-139B-4597-BE64-5846011D0730}"/>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1" name="Freeform 16">
              <a:extLst>
                <a:ext uri="{FF2B5EF4-FFF2-40B4-BE49-F238E27FC236}">
                  <a16:creationId xmlns:a16="http://schemas.microsoft.com/office/drawing/2014/main" id="{E3947278-6853-41FE-A9A8-E6BF0D677F74}"/>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2" name="Freeform 16">
              <a:extLst>
                <a:ext uri="{FF2B5EF4-FFF2-40B4-BE49-F238E27FC236}">
                  <a16:creationId xmlns:a16="http://schemas.microsoft.com/office/drawing/2014/main" id="{37CCB39C-A3B7-415F-BABD-5659ECFA2C45}"/>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3" name="Freeform 16">
              <a:extLst>
                <a:ext uri="{FF2B5EF4-FFF2-40B4-BE49-F238E27FC236}">
                  <a16:creationId xmlns:a16="http://schemas.microsoft.com/office/drawing/2014/main" id="{5FBCB1F2-F89C-4DD8-BE59-FFFB2FF90B36}"/>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4" name="Freeform 16">
              <a:extLst>
                <a:ext uri="{FF2B5EF4-FFF2-40B4-BE49-F238E27FC236}">
                  <a16:creationId xmlns:a16="http://schemas.microsoft.com/office/drawing/2014/main" id="{14173F09-0FC6-4C4A-999F-B8926C3AA8A2}"/>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5" name="Freeform 16">
              <a:extLst>
                <a:ext uri="{FF2B5EF4-FFF2-40B4-BE49-F238E27FC236}">
                  <a16:creationId xmlns:a16="http://schemas.microsoft.com/office/drawing/2014/main" id="{20C71826-E0EE-4E8E-9CC8-4F532D702C69}"/>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6" name="Freeform 16">
              <a:extLst>
                <a:ext uri="{FF2B5EF4-FFF2-40B4-BE49-F238E27FC236}">
                  <a16:creationId xmlns:a16="http://schemas.microsoft.com/office/drawing/2014/main" id="{541A9DFF-6AC1-417E-85B7-55A750DC7390}"/>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7" name="Freeform 16">
              <a:extLst>
                <a:ext uri="{FF2B5EF4-FFF2-40B4-BE49-F238E27FC236}">
                  <a16:creationId xmlns:a16="http://schemas.microsoft.com/office/drawing/2014/main" id="{2E017EA3-1677-4697-8581-B2B598A93E02}"/>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8" name="Freeform 16">
              <a:extLst>
                <a:ext uri="{FF2B5EF4-FFF2-40B4-BE49-F238E27FC236}">
                  <a16:creationId xmlns:a16="http://schemas.microsoft.com/office/drawing/2014/main" id="{84F31096-F7AB-4A85-A822-80618CE61B29}"/>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79" name="Freeform 16">
              <a:extLst>
                <a:ext uri="{FF2B5EF4-FFF2-40B4-BE49-F238E27FC236}">
                  <a16:creationId xmlns:a16="http://schemas.microsoft.com/office/drawing/2014/main" id="{B92AD256-9DAF-4259-B95D-53A63F4AC297}"/>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0" name="Freeform 16">
              <a:extLst>
                <a:ext uri="{FF2B5EF4-FFF2-40B4-BE49-F238E27FC236}">
                  <a16:creationId xmlns:a16="http://schemas.microsoft.com/office/drawing/2014/main" id="{EEE5A86C-1E65-4C34-A41F-6FE414BAC161}"/>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1" name="Freeform 16">
              <a:extLst>
                <a:ext uri="{FF2B5EF4-FFF2-40B4-BE49-F238E27FC236}">
                  <a16:creationId xmlns:a16="http://schemas.microsoft.com/office/drawing/2014/main" id="{7AFDCC63-1B91-4D2A-BE1D-7DC9B85EECBA}"/>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2" name="Freeform 16">
              <a:extLst>
                <a:ext uri="{FF2B5EF4-FFF2-40B4-BE49-F238E27FC236}">
                  <a16:creationId xmlns:a16="http://schemas.microsoft.com/office/drawing/2014/main" id="{D0A1D08F-3503-4840-B48A-A9A87549AB53}"/>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3" name="Freeform 16">
              <a:extLst>
                <a:ext uri="{FF2B5EF4-FFF2-40B4-BE49-F238E27FC236}">
                  <a16:creationId xmlns:a16="http://schemas.microsoft.com/office/drawing/2014/main" id="{6FE67463-C3BC-4163-AC53-A88629F385BD}"/>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4" name="Freeform 16">
              <a:extLst>
                <a:ext uri="{FF2B5EF4-FFF2-40B4-BE49-F238E27FC236}">
                  <a16:creationId xmlns:a16="http://schemas.microsoft.com/office/drawing/2014/main" id="{0CDFE99A-8B34-4BFA-8152-9E21227DAECD}"/>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5" name="Freeform 16">
              <a:extLst>
                <a:ext uri="{FF2B5EF4-FFF2-40B4-BE49-F238E27FC236}">
                  <a16:creationId xmlns:a16="http://schemas.microsoft.com/office/drawing/2014/main" id="{AAB53506-74A4-4857-A2F5-D24BF36B35FD}"/>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6" name="Freeform 16">
              <a:extLst>
                <a:ext uri="{FF2B5EF4-FFF2-40B4-BE49-F238E27FC236}">
                  <a16:creationId xmlns:a16="http://schemas.microsoft.com/office/drawing/2014/main" id="{D4AC152B-0D6D-4ED0-9274-04F8351173E5}"/>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7" name="Freeform 16">
              <a:extLst>
                <a:ext uri="{FF2B5EF4-FFF2-40B4-BE49-F238E27FC236}">
                  <a16:creationId xmlns:a16="http://schemas.microsoft.com/office/drawing/2014/main" id="{C629DBD5-D2BD-48ED-9E96-5B5A7D8E52DE}"/>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8" name="Freeform 16">
              <a:extLst>
                <a:ext uri="{FF2B5EF4-FFF2-40B4-BE49-F238E27FC236}">
                  <a16:creationId xmlns:a16="http://schemas.microsoft.com/office/drawing/2014/main" id="{5CBCB90E-87F2-471D-A991-928B8D687D94}"/>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89" name="Freeform 16">
              <a:extLst>
                <a:ext uri="{FF2B5EF4-FFF2-40B4-BE49-F238E27FC236}">
                  <a16:creationId xmlns:a16="http://schemas.microsoft.com/office/drawing/2014/main" id="{5C177739-9920-4D77-BFE9-80A292D31C8E}"/>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0" name="Freeform 16">
              <a:extLst>
                <a:ext uri="{FF2B5EF4-FFF2-40B4-BE49-F238E27FC236}">
                  <a16:creationId xmlns:a16="http://schemas.microsoft.com/office/drawing/2014/main" id="{314CDF97-29B6-44AD-A2B2-AB5500983C6F}"/>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1" name="Freeform 16">
              <a:extLst>
                <a:ext uri="{FF2B5EF4-FFF2-40B4-BE49-F238E27FC236}">
                  <a16:creationId xmlns:a16="http://schemas.microsoft.com/office/drawing/2014/main" id="{55D7526B-520E-452F-A937-391588447167}"/>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2" name="Freeform 16">
              <a:extLst>
                <a:ext uri="{FF2B5EF4-FFF2-40B4-BE49-F238E27FC236}">
                  <a16:creationId xmlns:a16="http://schemas.microsoft.com/office/drawing/2014/main" id="{6E2FAF11-B3FB-4CBA-9EBA-F97ED056CBFD}"/>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3" name="Freeform 16">
              <a:extLst>
                <a:ext uri="{FF2B5EF4-FFF2-40B4-BE49-F238E27FC236}">
                  <a16:creationId xmlns:a16="http://schemas.microsoft.com/office/drawing/2014/main" id="{2ABB7EDA-381A-40B6-9FF8-587CEA9E70E5}"/>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4" name="Freeform 16">
              <a:extLst>
                <a:ext uri="{FF2B5EF4-FFF2-40B4-BE49-F238E27FC236}">
                  <a16:creationId xmlns:a16="http://schemas.microsoft.com/office/drawing/2014/main" id="{9EC77CB8-DDAB-4D60-AD2D-88EF1A7F3EBB}"/>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5" name="Freeform 16">
              <a:extLst>
                <a:ext uri="{FF2B5EF4-FFF2-40B4-BE49-F238E27FC236}">
                  <a16:creationId xmlns:a16="http://schemas.microsoft.com/office/drawing/2014/main" id="{F0663423-24AF-417B-B28F-EDEE164652D1}"/>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6" name="Freeform 16">
              <a:extLst>
                <a:ext uri="{FF2B5EF4-FFF2-40B4-BE49-F238E27FC236}">
                  <a16:creationId xmlns:a16="http://schemas.microsoft.com/office/drawing/2014/main" id="{60F70048-CE33-4CE4-9D74-7504DAE75483}"/>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7" name="Freeform 16">
              <a:extLst>
                <a:ext uri="{FF2B5EF4-FFF2-40B4-BE49-F238E27FC236}">
                  <a16:creationId xmlns:a16="http://schemas.microsoft.com/office/drawing/2014/main" id="{99ABA79B-26BE-47D7-879A-56D60FE1CDB7}"/>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8" name="Freeform 16">
              <a:extLst>
                <a:ext uri="{FF2B5EF4-FFF2-40B4-BE49-F238E27FC236}">
                  <a16:creationId xmlns:a16="http://schemas.microsoft.com/office/drawing/2014/main" id="{E08D3F8D-CA89-4BF5-9F4A-8F3D27B931C0}"/>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399" name="Freeform 16">
              <a:extLst>
                <a:ext uri="{FF2B5EF4-FFF2-40B4-BE49-F238E27FC236}">
                  <a16:creationId xmlns:a16="http://schemas.microsoft.com/office/drawing/2014/main" id="{D9B52A73-E08E-4E87-A5C1-D7E86A5001AB}"/>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0" name="Freeform 16">
              <a:extLst>
                <a:ext uri="{FF2B5EF4-FFF2-40B4-BE49-F238E27FC236}">
                  <a16:creationId xmlns:a16="http://schemas.microsoft.com/office/drawing/2014/main" id="{8DFC404A-DB4D-4E36-92DD-D38707778C5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1" name="Freeform 16">
              <a:extLst>
                <a:ext uri="{FF2B5EF4-FFF2-40B4-BE49-F238E27FC236}">
                  <a16:creationId xmlns:a16="http://schemas.microsoft.com/office/drawing/2014/main" id="{3AF34617-53AF-48E6-A02A-4DEF2D0AAFDF}"/>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2" name="Freeform 16">
              <a:extLst>
                <a:ext uri="{FF2B5EF4-FFF2-40B4-BE49-F238E27FC236}">
                  <a16:creationId xmlns:a16="http://schemas.microsoft.com/office/drawing/2014/main" id="{C88BF127-8E36-450D-AB30-56B6F309518E}"/>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3" name="Freeform 16">
              <a:extLst>
                <a:ext uri="{FF2B5EF4-FFF2-40B4-BE49-F238E27FC236}">
                  <a16:creationId xmlns:a16="http://schemas.microsoft.com/office/drawing/2014/main" id="{C6A9B3D4-AB7C-4046-856B-663C96FE739F}"/>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4" name="Freeform 16">
              <a:extLst>
                <a:ext uri="{FF2B5EF4-FFF2-40B4-BE49-F238E27FC236}">
                  <a16:creationId xmlns:a16="http://schemas.microsoft.com/office/drawing/2014/main" id="{A86948FC-3648-4250-BD71-556D1229ACBF}"/>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5" name="Freeform 16">
              <a:extLst>
                <a:ext uri="{FF2B5EF4-FFF2-40B4-BE49-F238E27FC236}">
                  <a16:creationId xmlns:a16="http://schemas.microsoft.com/office/drawing/2014/main" id="{DF85E459-4903-4F77-A2EA-716BEE33CF19}"/>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6" name="Freeform 16">
              <a:extLst>
                <a:ext uri="{FF2B5EF4-FFF2-40B4-BE49-F238E27FC236}">
                  <a16:creationId xmlns:a16="http://schemas.microsoft.com/office/drawing/2014/main" id="{AE3C8C8D-677A-490C-8F78-54DDCAAEB620}"/>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7" name="Freeform 16">
              <a:extLst>
                <a:ext uri="{FF2B5EF4-FFF2-40B4-BE49-F238E27FC236}">
                  <a16:creationId xmlns:a16="http://schemas.microsoft.com/office/drawing/2014/main" id="{74C9808B-6A0C-4CB6-9C87-41C2A3039DBF}"/>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8" name="Freeform 16">
              <a:extLst>
                <a:ext uri="{FF2B5EF4-FFF2-40B4-BE49-F238E27FC236}">
                  <a16:creationId xmlns:a16="http://schemas.microsoft.com/office/drawing/2014/main" id="{A3C8B010-8D2E-485B-8CCF-F194C9EB1AA1}"/>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09" name="Freeform 16">
              <a:extLst>
                <a:ext uri="{FF2B5EF4-FFF2-40B4-BE49-F238E27FC236}">
                  <a16:creationId xmlns:a16="http://schemas.microsoft.com/office/drawing/2014/main" id="{4F0E9221-6C20-4DA0-B802-260FA67F4432}"/>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0" name="Freeform 16">
              <a:extLst>
                <a:ext uri="{FF2B5EF4-FFF2-40B4-BE49-F238E27FC236}">
                  <a16:creationId xmlns:a16="http://schemas.microsoft.com/office/drawing/2014/main" id="{DAF3461A-BC49-4077-AE18-9F90B6225E8F}"/>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1" name="Freeform 16">
              <a:extLst>
                <a:ext uri="{FF2B5EF4-FFF2-40B4-BE49-F238E27FC236}">
                  <a16:creationId xmlns:a16="http://schemas.microsoft.com/office/drawing/2014/main" id="{F2493650-034F-4DAD-8415-B1711A5ACA8F}"/>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2" name="Freeform 16">
              <a:extLst>
                <a:ext uri="{FF2B5EF4-FFF2-40B4-BE49-F238E27FC236}">
                  <a16:creationId xmlns:a16="http://schemas.microsoft.com/office/drawing/2014/main" id="{21560300-3242-4114-AE7B-63488DF2BA67}"/>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3" name="Freeform 16">
              <a:extLst>
                <a:ext uri="{FF2B5EF4-FFF2-40B4-BE49-F238E27FC236}">
                  <a16:creationId xmlns:a16="http://schemas.microsoft.com/office/drawing/2014/main" id="{D605B9FD-4F83-411E-BC62-EE8C232409FC}"/>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4" name="Freeform 16">
              <a:extLst>
                <a:ext uri="{FF2B5EF4-FFF2-40B4-BE49-F238E27FC236}">
                  <a16:creationId xmlns:a16="http://schemas.microsoft.com/office/drawing/2014/main" id="{2D43F3D3-8C94-471C-8E8C-90E538087DD2}"/>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5" name="Freeform 16">
              <a:extLst>
                <a:ext uri="{FF2B5EF4-FFF2-40B4-BE49-F238E27FC236}">
                  <a16:creationId xmlns:a16="http://schemas.microsoft.com/office/drawing/2014/main" id="{E2007996-97D7-4357-BB30-22FF0F085A2F}"/>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6" name="Freeform 16">
              <a:extLst>
                <a:ext uri="{FF2B5EF4-FFF2-40B4-BE49-F238E27FC236}">
                  <a16:creationId xmlns:a16="http://schemas.microsoft.com/office/drawing/2014/main" id="{5C7164BE-6B11-4A11-B926-D0A57A3907C4}"/>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7" name="Freeform 16">
              <a:extLst>
                <a:ext uri="{FF2B5EF4-FFF2-40B4-BE49-F238E27FC236}">
                  <a16:creationId xmlns:a16="http://schemas.microsoft.com/office/drawing/2014/main" id="{AE8F49ED-F00B-4BB1-BE1C-DFE75CF5DB3D}"/>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8" name="Freeform 16">
              <a:extLst>
                <a:ext uri="{FF2B5EF4-FFF2-40B4-BE49-F238E27FC236}">
                  <a16:creationId xmlns:a16="http://schemas.microsoft.com/office/drawing/2014/main" id="{26ECB19F-A0C6-4237-AE11-C9C21FA9C301}"/>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19" name="Freeform 16">
              <a:extLst>
                <a:ext uri="{FF2B5EF4-FFF2-40B4-BE49-F238E27FC236}">
                  <a16:creationId xmlns:a16="http://schemas.microsoft.com/office/drawing/2014/main" id="{05FD9965-CA82-4C0A-9E50-37725D0AE4FE}"/>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0" name="Freeform 16">
              <a:extLst>
                <a:ext uri="{FF2B5EF4-FFF2-40B4-BE49-F238E27FC236}">
                  <a16:creationId xmlns:a16="http://schemas.microsoft.com/office/drawing/2014/main" id="{7D52B675-279D-4D12-9E66-93D0B0A073CC}"/>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1" name="Freeform 16">
              <a:extLst>
                <a:ext uri="{FF2B5EF4-FFF2-40B4-BE49-F238E27FC236}">
                  <a16:creationId xmlns:a16="http://schemas.microsoft.com/office/drawing/2014/main" id="{7E0288C2-FE20-4DB5-844E-7E6EA4DC24DC}"/>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2" name="Freeform 16">
              <a:extLst>
                <a:ext uri="{FF2B5EF4-FFF2-40B4-BE49-F238E27FC236}">
                  <a16:creationId xmlns:a16="http://schemas.microsoft.com/office/drawing/2014/main" id="{A0A85090-E5B9-4569-A8A9-3F263DC016D4}"/>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3" name="Freeform 16">
              <a:extLst>
                <a:ext uri="{FF2B5EF4-FFF2-40B4-BE49-F238E27FC236}">
                  <a16:creationId xmlns:a16="http://schemas.microsoft.com/office/drawing/2014/main" id="{B95B19A8-00E1-4CEF-ABE0-FBB8199753E5}"/>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4" name="Freeform 16">
              <a:extLst>
                <a:ext uri="{FF2B5EF4-FFF2-40B4-BE49-F238E27FC236}">
                  <a16:creationId xmlns:a16="http://schemas.microsoft.com/office/drawing/2014/main" id="{7412CA78-E95F-4E95-81C9-DEA9F62FAC4F}"/>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5" name="Freeform 16">
              <a:extLst>
                <a:ext uri="{FF2B5EF4-FFF2-40B4-BE49-F238E27FC236}">
                  <a16:creationId xmlns:a16="http://schemas.microsoft.com/office/drawing/2014/main" id="{CBA6FCEE-29A1-4884-9BE3-AFB1B593A8F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6" name="Freeform 16">
              <a:extLst>
                <a:ext uri="{FF2B5EF4-FFF2-40B4-BE49-F238E27FC236}">
                  <a16:creationId xmlns:a16="http://schemas.microsoft.com/office/drawing/2014/main" id="{984F168E-A219-4603-9A5B-8B0D859D4764}"/>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7" name="Freeform 16">
              <a:extLst>
                <a:ext uri="{FF2B5EF4-FFF2-40B4-BE49-F238E27FC236}">
                  <a16:creationId xmlns:a16="http://schemas.microsoft.com/office/drawing/2014/main" id="{FC94C097-B35E-4388-AC89-981E1B8763CD}"/>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8" name="Freeform 16">
              <a:extLst>
                <a:ext uri="{FF2B5EF4-FFF2-40B4-BE49-F238E27FC236}">
                  <a16:creationId xmlns:a16="http://schemas.microsoft.com/office/drawing/2014/main" id="{E2FE5941-8A49-45C7-8471-1D47FA81F023}"/>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29" name="Freeform 16">
              <a:extLst>
                <a:ext uri="{FF2B5EF4-FFF2-40B4-BE49-F238E27FC236}">
                  <a16:creationId xmlns:a16="http://schemas.microsoft.com/office/drawing/2014/main" id="{D713FA88-18A5-4934-BD68-589F03B1C70B}"/>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0" name="Freeform 16">
              <a:extLst>
                <a:ext uri="{FF2B5EF4-FFF2-40B4-BE49-F238E27FC236}">
                  <a16:creationId xmlns:a16="http://schemas.microsoft.com/office/drawing/2014/main" id="{D94A4575-9C8F-4218-A531-FF6003E73766}"/>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1" name="Freeform 16">
              <a:extLst>
                <a:ext uri="{FF2B5EF4-FFF2-40B4-BE49-F238E27FC236}">
                  <a16:creationId xmlns:a16="http://schemas.microsoft.com/office/drawing/2014/main" id="{86A0266C-DE05-45E1-B922-FC41A46588A7}"/>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2" name="Freeform 16">
              <a:extLst>
                <a:ext uri="{FF2B5EF4-FFF2-40B4-BE49-F238E27FC236}">
                  <a16:creationId xmlns:a16="http://schemas.microsoft.com/office/drawing/2014/main" id="{6D71C0CE-E151-452D-9534-2DB665BE8E11}"/>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3" name="Freeform 16">
              <a:extLst>
                <a:ext uri="{FF2B5EF4-FFF2-40B4-BE49-F238E27FC236}">
                  <a16:creationId xmlns:a16="http://schemas.microsoft.com/office/drawing/2014/main" id="{08523945-DD03-4C08-B7B1-A1981305C9B9}"/>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4" name="Freeform 16">
              <a:extLst>
                <a:ext uri="{FF2B5EF4-FFF2-40B4-BE49-F238E27FC236}">
                  <a16:creationId xmlns:a16="http://schemas.microsoft.com/office/drawing/2014/main" id="{4367CACE-4EE8-432B-A049-813DEAD77F18}"/>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5" name="Freeform 16">
              <a:extLst>
                <a:ext uri="{FF2B5EF4-FFF2-40B4-BE49-F238E27FC236}">
                  <a16:creationId xmlns:a16="http://schemas.microsoft.com/office/drawing/2014/main" id="{ED2928E6-C917-46E6-9A6E-E74A6E2FCA9C}"/>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6" name="Freeform 16">
              <a:extLst>
                <a:ext uri="{FF2B5EF4-FFF2-40B4-BE49-F238E27FC236}">
                  <a16:creationId xmlns:a16="http://schemas.microsoft.com/office/drawing/2014/main" id="{B48298EB-E5A4-4BC4-ADF7-DB00BB368683}"/>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7" name="Freeform 16">
              <a:extLst>
                <a:ext uri="{FF2B5EF4-FFF2-40B4-BE49-F238E27FC236}">
                  <a16:creationId xmlns:a16="http://schemas.microsoft.com/office/drawing/2014/main" id="{8D62F656-7FAA-4047-A3CB-E65E2504809C}"/>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8" name="Freeform 16">
              <a:extLst>
                <a:ext uri="{FF2B5EF4-FFF2-40B4-BE49-F238E27FC236}">
                  <a16:creationId xmlns:a16="http://schemas.microsoft.com/office/drawing/2014/main" id="{77EB792F-2CBB-40EB-AA95-CAC5A8FEE44F}"/>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39" name="Freeform 16">
              <a:extLst>
                <a:ext uri="{FF2B5EF4-FFF2-40B4-BE49-F238E27FC236}">
                  <a16:creationId xmlns:a16="http://schemas.microsoft.com/office/drawing/2014/main" id="{E9F62673-807A-4F38-9692-B3FFECE3279D}"/>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0" name="Freeform 16">
              <a:extLst>
                <a:ext uri="{FF2B5EF4-FFF2-40B4-BE49-F238E27FC236}">
                  <a16:creationId xmlns:a16="http://schemas.microsoft.com/office/drawing/2014/main" id="{9172CECB-E9F5-442D-A6F5-6F6D24A2ECC2}"/>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1" name="Freeform 16">
              <a:extLst>
                <a:ext uri="{FF2B5EF4-FFF2-40B4-BE49-F238E27FC236}">
                  <a16:creationId xmlns:a16="http://schemas.microsoft.com/office/drawing/2014/main" id="{6EC75118-DD49-44CD-B68F-9C7FC3BEC82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2" name="Freeform 16">
              <a:extLst>
                <a:ext uri="{FF2B5EF4-FFF2-40B4-BE49-F238E27FC236}">
                  <a16:creationId xmlns:a16="http://schemas.microsoft.com/office/drawing/2014/main" id="{CC9C03F1-BA8F-4930-914D-6B412C35583E}"/>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3" name="Freeform 16">
              <a:extLst>
                <a:ext uri="{FF2B5EF4-FFF2-40B4-BE49-F238E27FC236}">
                  <a16:creationId xmlns:a16="http://schemas.microsoft.com/office/drawing/2014/main" id="{7BB12921-FCFC-4DFA-930B-179289F9C74E}"/>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4" name="Freeform 16">
              <a:extLst>
                <a:ext uri="{FF2B5EF4-FFF2-40B4-BE49-F238E27FC236}">
                  <a16:creationId xmlns:a16="http://schemas.microsoft.com/office/drawing/2014/main" id="{41E44C92-55B7-408F-A745-A83732CCF1B7}"/>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5" name="Freeform 16">
              <a:extLst>
                <a:ext uri="{FF2B5EF4-FFF2-40B4-BE49-F238E27FC236}">
                  <a16:creationId xmlns:a16="http://schemas.microsoft.com/office/drawing/2014/main" id="{568D2634-2135-499E-B39F-2B47D68F2378}"/>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6" name="Freeform 16">
              <a:extLst>
                <a:ext uri="{FF2B5EF4-FFF2-40B4-BE49-F238E27FC236}">
                  <a16:creationId xmlns:a16="http://schemas.microsoft.com/office/drawing/2014/main" id="{4CBEC66E-5228-426B-B3B6-555DB836EAD8}"/>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7" name="Freeform 16">
              <a:extLst>
                <a:ext uri="{FF2B5EF4-FFF2-40B4-BE49-F238E27FC236}">
                  <a16:creationId xmlns:a16="http://schemas.microsoft.com/office/drawing/2014/main" id="{6E4A65D5-2EB2-498F-9856-A8B22E541DBF}"/>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8" name="Freeform 16">
              <a:extLst>
                <a:ext uri="{FF2B5EF4-FFF2-40B4-BE49-F238E27FC236}">
                  <a16:creationId xmlns:a16="http://schemas.microsoft.com/office/drawing/2014/main" id="{2894C3A6-2996-4182-AC61-FCE786DACD5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49" name="Freeform 16">
              <a:extLst>
                <a:ext uri="{FF2B5EF4-FFF2-40B4-BE49-F238E27FC236}">
                  <a16:creationId xmlns:a16="http://schemas.microsoft.com/office/drawing/2014/main" id="{022A04AE-FF14-488B-B8CC-0EE6424B3D27}"/>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0" name="Freeform 16">
              <a:extLst>
                <a:ext uri="{FF2B5EF4-FFF2-40B4-BE49-F238E27FC236}">
                  <a16:creationId xmlns:a16="http://schemas.microsoft.com/office/drawing/2014/main" id="{B13BA571-0B26-4822-9F04-46E06C957238}"/>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1" name="Freeform 16">
              <a:extLst>
                <a:ext uri="{FF2B5EF4-FFF2-40B4-BE49-F238E27FC236}">
                  <a16:creationId xmlns:a16="http://schemas.microsoft.com/office/drawing/2014/main" id="{E47CC29A-60A2-42F7-AA09-A2C8126F47BC}"/>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2" name="Freeform 16">
              <a:extLst>
                <a:ext uri="{FF2B5EF4-FFF2-40B4-BE49-F238E27FC236}">
                  <a16:creationId xmlns:a16="http://schemas.microsoft.com/office/drawing/2014/main" id="{4C71305A-A522-4F2B-AA34-74C9B82F1A12}"/>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3" name="Freeform 16">
              <a:extLst>
                <a:ext uri="{FF2B5EF4-FFF2-40B4-BE49-F238E27FC236}">
                  <a16:creationId xmlns:a16="http://schemas.microsoft.com/office/drawing/2014/main" id="{AF971B0D-B895-4540-98E5-BA564A8FE867}"/>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4" name="Freeform 16">
              <a:extLst>
                <a:ext uri="{FF2B5EF4-FFF2-40B4-BE49-F238E27FC236}">
                  <a16:creationId xmlns:a16="http://schemas.microsoft.com/office/drawing/2014/main" id="{8C2C599A-9981-4392-B2FE-E8158CEDA187}"/>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5" name="Freeform 16">
              <a:extLst>
                <a:ext uri="{FF2B5EF4-FFF2-40B4-BE49-F238E27FC236}">
                  <a16:creationId xmlns:a16="http://schemas.microsoft.com/office/drawing/2014/main" id="{1974297D-FFFC-45D1-9DA5-BF47360C8EF7}"/>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6" name="Freeform 16">
              <a:extLst>
                <a:ext uri="{FF2B5EF4-FFF2-40B4-BE49-F238E27FC236}">
                  <a16:creationId xmlns:a16="http://schemas.microsoft.com/office/drawing/2014/main" id="{D8B53925-B3D6-4ED5-8446-06FBB14BF8BA}"/>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7" name="Freeform 16">
              <a:extLst>
                <a:ext uri="{FF2B5EF4-FFF2-40B4-BE49-F238E27FC236}">
                  <a16:creationId xmlns:a16="http://schemas.microsoft.com/office/drawing/2014/main" id="{7D74C823-2E4C-4522-AD66-C294592CD7C2}"/>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8" name="Freeform 16">
              <a:extLst>
                <a:ext uri="{FF2B5EF4-FFF2-40B4-BE49-F238E27FC236}">
                  <a16:creationId xmlns:a16="http://schemas.microsoft.com/office/drawing/2014/main" id="{E93DF1BA-479F-4179-9BFC-4E7BEA576977}"/>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59" name="Freeform 16">
              <a:extLst>
                <a:ext uri="{FF2B5EF4-FFF2-40B4-BE49-F238E27FC236}">
                  <a16:creationId xmlns:a16="http://schemas.microsoft.com/office/drawing/2014/main" id="{C38D9735-9A5B-4E20-A7A9-2272D654296B}"/>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0" name="Freeform 16">
              <a:extLst>
                <a:ext uri="{FF2B5EF4-FFF2-40B4-BE49-F238E27FC236}">
                  <a16:creationId xmlns:a16="http://schemas.microsoft.com/office/drawing/2014/main" id="{DC5A67FE-9CB2-4001-960A-222B2E2335D5}"/>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1" name="Freeform 16">
              <a:extLst>
                <a:ext uri="{FF2B5EF4-FFF2-40B4-BE49-F238E27FC236}">
                  <a16:creationId xmlns:a16="http://schemas.microsoft.com/office/drawing/2014/main" id="{FF5F6159-DB67-4BF9-8322-E1B2AA3D915D}"/>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2" name="Freeform 16">
              <a:extLst>
                <a:ext uri="{FF2B5EF4-FFF2-40B4-BE49-F238E27FC236}">
                  <a16:creationId xmlns:a16="http://schemas.microsoft.com/office/drawing/2014/main" id="{D52D89A4-E6F8-486C-A3BC-86EC7ABF32C2}"/>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3" name="Freeform 16">
              <a:extLst>
                <a:ext uri="{FF2B5EF4-FFF2-40B4-BE49-F238E27FC236}">
                  <a16:creationId xmlns:a16="http://schemas.microsoft.com/office/drawing/2014/main" id="{506DFBAF-1158-4612-98D9-F9391A7AA53C}"/>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4" name="Freeform 16">
              <a:extLst>
                <a:ext uri="{FF2B5EF4-FFF2-40B4-BE49-F238E27FC236}">
                  <a16:creationId xmlns:a16="http://schemas.microsoft.com/office/drawing/2014/main" id="{4D5B2A03-1909-4807-AE6E-76211E4EC393}"/>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5" name="Freeform 16">
              <a:extLst>
                <a:ext uri="{FF2B5EF4-FFF2-40B4-BE49-F238E27FC236}">
                  <a16:creationId xmlns:a16="http://schemas.microsoft.com/office/drawing/2014/main" id="{FD7994BC-AB23-42ED-A009-470F5C57FC2C}"/>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6" name="Freeform 16">
              <a:extLst>
                <a:ext uri="{FF2B5EF4-FFF2-40B4-BE49-F238E27FC236}">
                  <a16:creationId xmlns:a16="http://schemas.microsoft.com/office/drawing/2014/main" id="{5916C667-C89F-4C3E-A58D-E6CF7ABCBD42}"/>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7" name="Freeform 16">
              <a:extLst>
                <a:ext uri="{FF2B5EF4-FFF2-40B4-BE49-F238E27FC236}">
                  <a16:creationId xmlns:a16="http://schemas.microsoft.com/office/drawing/2014/main" id="{9AA66B22-B519-49B8-88CA-CAB1AD53671C}"/>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8" name="Freeform 16">
              <a:extLst>
                <a:ext uri="{FF2B5EF4-FFF2-40B4-BE49-F238E27FC236}">
                  <a16:creationId xmlns:a16="http://schemas.microsoft.com/office/drawing/2014/main" id="{6772A4A2-DD53-4B81-BF69-AAA0D69A07F7}"/>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69" name="Freeform 16">
              <a:extLst>
                <a:ext uri="{FF2B5EF4-FFF2-40B4-BE49-F238E27FC236}">
                  <a16:creationId xmlns:a16="http://schemas.microsoft.com/office/drawing/2014/main" id="{D83F3DB6-8C55-43F2-BF2C-4D9C712F8A5B}"/>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0" name="Freeform 16">
              <a:extLst>
                <a:ext uri="{FF2B5EF4-FFF2-40B4-BE49-F238E27FC236}">
                  <a16:creationId xmlns:a16="http://schemas.microsoft.com/office/drawing/2014/main" id="{CA51B1D9-0876-4252-AB2F-3E3A66AAF987}"/>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1" name="Freeform 16">
              <a:extLst>
                <a:ext uri="{FF2B5EF4-FFF2-40B4-BE49-F238E27FC236}">
                  <a16:creationId xmlns:a16="http://schemas.microsoft.com/office/drawing/2014/main" id="{98993E07-306A-4EC0-9AD5-95792CC4F74C}"/>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2" name="Freeform 16">
              <a:extLst>
                <a:ext uri="{FF2B5EF4-FFF2-40B4-BE49-F238E27FC236}">
                  <a16:creationId xmlns:a16="http://schemas.microsoft.com/office/drawing/2014/main" id="{D88CFF5A-F47F-46EA-8E4E-C9A50D3646AC}"/>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3" name="Freeform 16">
              <a:extLst>
                <a:ext uri="{FF2B5EF4-FFF2-40B4-BE49-F238E27FC236}">
                  <a16:creationId xmlns:a16="http://schemas.microsoft.com/office/drawing/2014/main" id="{33AD4AD3-1DFE-4BD2-ADC6-229C791A6070}"/>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4" name="Freeform 16">
              <a:extLst>
                <a:ext uri="{FF2B5EF4-FFF2-40B4-BE49-F238E27FC236}">
                  <a16:creationId xmlns:a16="http://schemas.microsoft.com/office/drawing/2014/main" id="{5F229451-09A3-48B4-83FC-CEC1A20D96DE}"/>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5" name="Freeform 16">
              <a:extLst>
                <a:ext uri="{FF2B5EF4-FFF2-40B4-BE49-F238E27FC236}">
                  <a16:creationId xmlns:a16="http://schemas.microsoft.com/office/drawing/2014/main" id="{793038EF-CBA6-4335-A032-9EEE45562E5D}"/>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6" name="Freeform 16">
              <a:extLst>
                <a:ext uri="{FF2B5EF4-FFF2-40B4-BE49-F238E27FC236}">
                  <a16:creationId xmlns:a16="http://schemas.microsoft.com/office/drawing/2014/main" id="{E06407A0-98F9-4957-8700-D390947433C3}"/>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7" name="Freeform 16">
              <a:extLst>
                <a:ext uri="{FF2B5EF4-FFF2-40B4-BE49-F238E27FC236}">
                  <a16:creationId xmlns:a16="http://schemas.microsoft.com/office/drawing/2014/main" id="{9BF9EAA8-04D7-47C6-8F79-77FD218D2BDA}"/>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8" name="Freeform 16">
              <a:extLst>
                <a:ext uri="{FF2B5EF4-FFF2-40B4-BE49-F238E27FC236}">
                  <a16:creationId xmlns:a16="http://schemas.microsoft.com/office/drawing/2014/main" id="{2A26AB2C-5FD1-45D1-B145-9BF5AA3714F0}"/>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79" name="Freeform 16">
              <a:extLst>
                <a:ext uri="{FF2B5EF4-FFF2-40B4-BE49-F238E27FC236}">
                  <a16:creationId xmlns:a16="http://schemas.microsoft.com/office/drawing/2014/main" id="{8EA49D68-930C-4B11-8BDB-BC0B527DB8B1}"/>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0" name="Freeform 16">
              <a:extLst>
                <a:ext uri="{FF2B5EF4-FFF2-40B4-BE49-F238E27FC236}">
                  <a16:creationId xmlns:a16="http://schemas.microsoft.com/office/drawing/2014/main" id="{5DFC85F9-5162-48D3-96A6-1523E012B4D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1" name="Freeform 16">
              <a:extLst>
                <a:ext uri="{FF2B5EF4-FFF2-40B4-BE49-F238E27FC236}">
                  <a16:creationId xmlns:a16="http://schemas.microsoft.com/office/drawing/2014/main" id="{53BBA071-36A9-4C32-958D-557B1F1CFEFC}"/>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2" name="Freeform 16">
              <a:extLst>
                <a:ext uri="{FF2B5EF4-FFF2-40B4-BE49-F238E27FC236}">
                  <a16:creationId xmlns:a16="http://schemas.microsoft.com/office/drawing/2014/main" id="{7F808849-1472-4A37-89D5-2D98C818E4BC}"/>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3" name="Freeform 16">
              <a:extLst>
                <a:ext uri="{FF2B5EF4-FFF2-40B4-BE49-F238E27FC236}">
                  <a16:creationId xmlns:a16="http://schemas.microsoft.com/office/drawing/2014/main" id="{4042A061-7959-4F5D-BD2F-3C294965A3E7}"/>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4" name="Freeform 16">
              <a:extLst>
                <a:ext uri="{FF2B5EF4-FFF2-40B4-BE49-F238E27FC236}">
                  <a16:creationId xmlns:a16="http://schemas.microsoft.com/office/drawing/2014/main" id="{33B94A35-E208-45FB-9899-DEC8C934B78F}"/>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5" name="Freeform 16">
              <a:extLst>
                <a:ext uri="{FF2B5EF4-FFF2-40B4-BE49-F238E27FC236}">
                  <a16:creationId xmlns:a16="http://schemas.microsoft.com/office/drawing/2014/main" id="{78CBBA2D-E397-428A-9654-A56EAE116498}"/>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6" name="Freeform 16">
              <a:extLst>
                <a:ext uri="{FF2B5EF4-FFF2-40B4-BE49-F238E27FC236}">
                  <a16:creationId xmlns:a16="http://schemas.microsoft.com/office/drawing/2014/main" id="{E04CD433-9306-4414-B88A-5CA3088D9CB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7" name="Freeform 16">
              <a:extLst>
                <a:ext uri="{FF2B5EF4-FFF2-40B4-BE49-F238E27FC236}">
                  <a16:creationId xmlns:a16="http://schemas.microsoft.com/office/drawing/2014/main" id="{422E88F6-3F3E-48F1-82BB-D367CF464312}"/>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8" name="Freeform 16">
              <a:extLst>
                <a:ext uri="{FF2B5EF4-FFF2-40B4-BE49-F238E27FC236}">
                  <a16:creationId xmlns:a16="http://schemas.microsoft.com/office/drawing/2014/main" id="{F5B02267-45B4-4610-859E-C55E82ABE3A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89" name="Freeform 16">
              <a:extLst>
                <a:ext uri="{FF2B5EF4-FFF2-40B4-BE49-F238E27FC236}">
                  <a16:creationId xmlns:a16="http://schemas.microsoft.com/office/drawing/2014/main" id="{B0F637FE-6430-495D-92D9-18B7F02636F2}"/>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0" name="Freeform 16">
              <a:extLst>
                <a:ext uri="{FF2B5EF4-FFF2-40B4-BE49-F238E27FC236}">
                  <a16:creationId xmlns:a16="http://schemas.microsoft.com/office/drawing/2014/main" id="{C97F3C9E-2324-4724-A7D5-8CB28B707586}"/>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1" name="Freeform 16">
              <a:extLst>
                <a:ext uri="{FF2B5EF4-FFF2-40B4-BE49-F238E27FC236}">
                  <a16:creationId xmlns:a16="http://schemas.microsoft.com/office/drawing/2014/main" id="{B8963CAF-9337-4B1E-9BB8-31A405D831A7}"/>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2" name="Freeform 16">
              <a:extLst>
                <a:ext uri="{FF2B5EF4-FFF2-40B4-BE49-F238E27FC236}">
                  <a16:creationId xmlns:a16="http://schemas.microsoft.com/office/drawing/2014/main" id="{DEB99040-1F10-41C0-BAFF-0B2266939F9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3" name="Freeform 16">
              <a:extLst>
                <a:ext uri="{FF2B5EF4-FFF2-40B4-BE49-F238E27FC236}">
                  <a16:creationId xmlns:a16="http://schemas.microsoft.com/office/drawing/2014/main" id="{F148E468-E9E5-4F42-8BAF-D2CBC3FD8AC9}"/>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4" name="Freeform 16">
              <a:extLst>
                <a:ext uri="{FF2B5EF4-FFF2-40B4-BE49-F238E27FC236}">
                  <a16:creationId xmlns:a16="http://schemas.microsoft.com/office/drawing/2014/main" id="{D5906DB6-ED2E-4F0C-870A-BB7B22087446}"/>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5" name="Freeform 16">
              <a:extLst>
                <a:ext uri="{FF2B5EF4-FFF2-40B4-BE49-F238E27FC236}">
                  <a16:creationId xmlns:a16="http://schemas.microsoft.com/office/drawing/2014/main" id="{CDC2D722-E799-4377-B944-36AE53DB6FA1}"/>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6" name="Freeform 16">
              <a:extLst>
                <a:ext uri="{FF2B5EF4-FFF2-40B4-BE49-F238E27FC236}">
                  <a16:creationId xmlns:a16="http://schemas.microsoft.com/office/drawing/2014/main" id="{2A38C169-C091-4A0D-88FB-8B5C4775FF19}"/>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7" name="Freeform 16">
              <a:extLst>
                <a:ext uri="{FF2B5EF4-FFF2-40B4-BE49-F238E27FC236}">
                  <a16:creationId xmlns:a16="http://schemas.microsoft.com/office/drawing/2014/main" id="{86845448-3837-438C-839A-92478C45C0CF}"/>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8" name="Freeform 16">
              <a:extLst>
                <a:ext uri="{FF2B5EF4-FFF2-40B4-BE49-F238E27FC236}">
                  <a16:creationId xmlns:a16="http://schemas.microsoft.com/office/drawing/2014/main" id="{1CBCFE05-321B-4DC4-AFBC-58403752B9EC}"/>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499" name="Freeform 16">
              <a:extLst>
                <a:ext uri="{FF2B5EF4-FFF2-40B4-BE49-F238E27FC236}">
                  <a16:creationId xmlns:a16="http://schemas.microsoft.com/office/drawing/2014/main" id="{2CFBAE30-8493-438E-9D45-DFE0983D667C}"/>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0" name="Freeform 16">
              <a:extLst>
                <a:ext uri="{FF2B5EF4-FFF2-40B4-BE49-F238E27FC236}">
                  <a16:creationId xmlns:a16="http://schemas.microsoft.com/office/drawing/2014/main" id="{B2959201-7B81-4E0D-AD3C-CDD330161AA8}"/>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1" name="Freeform 16">
              <a:extLst>
                <a:ext uri="{FF2B5EF4-FFF2-40B4-BE49-F238E27FC236}">
                  <a16:creationId xmlns:a16="http://schemas.microsoft.com/office/drawing/2014/main" id="{3EB87727-CF7E-41A3-9B1E-3C5B420F46DC}"/>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2" name="Freeform 16">
              <a:extLst>
                <a:ext uri="{FF2B5EF4-FFF2-40B4-BE49-F238E27FC236}">
                  <a16:creationId xmlns:a16="http://schemas.microsoft.com/office/drawing/2014/main" id="{320B9B69-2BE7-4833-86DB-7DC25EB1D4E2}"/>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3" name="Freeform 16">
              <a:extLst>
                <a:ext uri="{FF2B5EF4-FFF2-40B4-BE49-F238E27FC236}">
                  <a16:creationId xmlns:a16="http://schemas.microsoft.com/office/drawing/2014/main" id="{71AE568D-185C-4D69-A575-CEE08BFBA858}"/>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4" name="Freeform 16">
              <a:extLst>
                <a:ext uri="{FF2B5EF4-FFF2-40B4-BE49-F238E27FC236}">
                  <a16:creationId xmlns:a16="http://schemas.microsoft.com/office/drawing/2014/main" id="{4274B929-25A4-487E-9F36-E08657766F68}"/>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5" name="Freeform 16">
              <a:extLst>
                <a:ext uri="{FF2B5EF4-FFF2-40B4-BE49-F238E27FC236}">
                  <a16:creationId xmlns:a16="http://schemas.microsoft.com/office/drawing/2014/main" id="{F34D74AB-F6CC-4777-A0CA-FC29B1B5ED4C}"/>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6" name="Freeform 16">
              <a:extLst>
                <a:ext uri="{FF2B5EF4-FFF2-40B4-BE49-F238E27FC236}">
                  <a16:creationId xmlns:a16="http://schemas.microsoft.com/office/drawing/2014/main" id="{A5B25828-AE56-4668-AD40-DFAF478CC989}"/>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7" name="Freeform 16">
              <a:extLst>
                <a:ext uri="{FF2B5EF4-FFF2-40B4-BE49-F238E27FC236}">
                  <a16:creationId xmlns:a16="http://schemas.microsoft.com/office/drawing/2014/main" id="{FDF7C7C9-55AF-4604-BAFB-111B392DB469}"/>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8" name="Freeform 16">
              <a:extLst>
                <a:ext uri="{FF2B5EF4-FFF2-40B4-BE49-F238E27FC236}">
                  <a16:creationId xmlns:a16="http://schemas.microsoft.com/office/drawing/2014/main" id="{72E1D162-454A-41FC-80B9-3EE418C18098}"/>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09" name="Freeform 16">
              <a:extLst>
                <a:ext uri="{FF2B5EF4-FFF2-40B4-BE49-F238E27FC236}">
                  <a16:creationId xmlns:a16="http://schemas.microsoft.com/office/drawing/2014/main" id="{1DAFDCB2-0E5D-48F1-B9B7-A9F67A0BCF1B}"/>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0" name="Freeform 16">
              <a:extLst>
                <a:ext uri="{FF2B5EF4-FFF2-40B4-BE49-F238E27FC236}">
                  <a16:creationId xmlns:a16="http://schemas.microsoft.com/office/drawing/2014/main" id="{B60EC8A4-20C2-475D-9E3F-CFDA3E173470}"/>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1" name="Freeform 16">
              <a:extLst>
                <a:ext uri="{FF2B5EF4-FFF2-40B4-BE49-F238E27FC236}">
                  <a16:creationId xmlns:a16="http://schemas.microsoft.com/office/drawing/2014/main" id="{3945390B-4C6B-4B10-A545-81C772D86AB0}"/>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2" name="Freeform 16">
              <a:extLst>
                <a:ext uri="{FF2B5EF4-FFF2-40B4-BE49-F238E27FC236}">
                  <a16:creationId xmlns:a16="http://schemas.microsoft.com/office/drawing/2014/main" id="{85D5A1A4-E2FB-4DC5-84EF-07460B9505CE}"/>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3" name="Freeform 16">
              <a:extLst>
                <a:ext uri="{FF2B5EF4-FFF2-40B4-BE49-F238E27FC236}">
                  <a16:creationId xmlns:a16="http://schemas.microsoft.com/office/drawing/2014/main" id="{04EE8EAA-CAC3-475D-8DCD-BEEB6EAB79B0}"/>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4" name="Freeform 16">
              <a:extLst>
                <a:ext uri="{FF2B5EF4-FFF2-40B4-BE49-F238E27FC236}">
                  <a16:creationId xmlns:a16="http://schemas.microsoft.com/office/drawing/2014/main" id="{2441F828-F9EF-42F2-837A-1D9AD29E1A7A}"/>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5" name="Freeform 16">
              <a:extLst>
                <a:ext uri="{FF2B5EF4-FFF2-40B4-BE49-F238E27FC236}">
                  <a16:creationId xmlns:a16="http://schemas.microsoft.com/office/drawing/2014/main" id="{A0A5FD76-4970-4F0A-B40A-13B759D289F7}"/>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6" name="Freeform 16">
              <a:extLst>
                <a:ext uri="{FF2B5EF4-FFF2-40B4-BE49-F238E27FC236}">
                  <a16:creationId xmlns:a16="http://schemas.microsoft.com/office/drawing/2014/main" id="{5211C8BB-EBDE-4BAE-B551-18AF3000ACE9}"/>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7" name="Freeform 16">
              <a:extLst>
                <a:ext uri="{FF2B5EF4-FFF2-40B4-BE49-F238E27FC236}">
                  <a16:creationId xmlns:a16="http://schemas.microsoft.com/office/drawing/2014/main" id="{FEAFFC5E-05E1-45BF-85D4-1D9B283F3C02}"/>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8" name="Freeform 16">
              <a:extLst>
                <a:ext uri="{FF2B5EF4-FFF2-40B4-BE49-F238E27FC236}">
                  <a16:creationId xmlns:a16="http://schemas.microsoft.com/office/drawing/2014/main" id="{D486B8B1-FA96-4C17-93D2-F3D16143C757}"/>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19" name="Freeform 16">
              <a:extLst>
                <a:ext uri="{FF2B5EF4-FFF2-40B4-BE49-F238E27FC236}">
                  <a16:creationId xmlns:a16="http://schemas.microsoft.com/office/drawing/2014/main" id="{1CD15683-B61F-4155-BF2E-52FF162720E0}"/>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0" name="Freeform 16">
              <a:extLst>
                <a:ext uri="{FF2B5EF4-FFF2-40B4-BE49-F238E27FC236}">
                  <a16:creationId xmlns:a16="http://schemas.microsoft.com/office/drawing/2014/main" id="{F5D5E9F6-1C5E-48F9-9204-E8773FF7A087}"/>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1" name="Freeform 16">
              <a:extLst>
                <a:ext uri="{FF2B5EF4-FFF2-40B4-BE49-F238E27FC236}">
                  <a16:creationId xmlns:a16="http://schemas.microsoft.com/office/drawing/2014/main" id="{205A0E81-B981-4EBC-9B40-F48F1C980D39}"/>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2" name="Freeform 16">
              <a:extLst>
                <a:ext uri="{FF2B5EF4-FFF2-40B4-BE49-F238E27FC236}">
                  <a16:creationId xmlns:a16="http://schemas.microsoft.com/office/drawing/2014/main" id="{3149F73B-742B-4F4B-8E1D-2D6A544D6B63}"/>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3" name="Freeform 16">
              <a:extLst>
                <a:ext uri="{FF2B5EF4-FFF2-40B4-BE49-F238E27FC236}">
                  <a16:creationId xmlns:a16="http://schemas.microsoft.com/office/drawing/2014/main" id="{BECF0F93-0C28-4350-8954-E28941BCF5FC}"/>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4" name="Freeform 16">
              <a:extLst>
                <a:ext uri="{FF2B5EF4-FFF2-40B4-BE49-F238E27FC236}">
                  <a16:creationId xmlns:a16="http://schemas.microsoft.com/office/drawing/2014/main" id="{0524266D-AF0F-41E4-8ECB-AE972AD0F05D}"/>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5" name="Freeform 16">
              <a:extLst>
                <a:ext uri="{FF2B5EF4-FFF2-40B4-BE49-F238E27FC236}">
                  <a16:creationId xmlns:a16="http://schemas.microsoft.com/office/drawing/2014/main" id="{F8F871D5-B503-431E-BF8E-3C09386C7955}"/>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6" name="Freeform 16">
              <a:extLst>
                <a:ext uri="{FF2B5EF4-FFF2-40B4-BE49-F238E27FC236}">
                  <a16:creationId xmlns:a16="http://schemas.microsoft.com/office/drawing/2014/main" id="{C89DF4B4-71AA-42F8-8CBF-BB09E0D1D332}"/>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7" name="Freeform 16">
              <a:extLst>
                <a:ext uri="{FF2B5EF4-FFF2-40B4-BE49-F238E27FC236}">
                  <a16:creationId xmlns:a16="http://schemas.microsoft.com/office/drawing/2014/main" id="{F8357744-23BD-45F5-9B0F-3EB120E17BC8}"/>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8" name="Freeform 16">
              <a:extLst>
                <a:ext uri="{FF2B5EF4-FFF2-40B4-BE49-F238E27FC236}">
                  <a16:creationId xmlns:a16="http://schemas.microsoft.com/office/drawing/2014/main" id="{051FB789-DE73-4D9D-A2EC-86395D5E6471}"/>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29" name="Freeform 16">
              <a:extLst>
                <a:ext uri="{FF2B5EF4-FFF2-40B4-BE49-F238E27FC236}">
                  <a16:creationId xmlns:a16="http://schemas.microsoft.com/office/drawing/2014/main" id="{B08941DC-C46A-4087-82D7-2814D0F42EC3}"/>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30" name="Freeform 16">
              <a:extLst>
                <a:ext uri="{FF2B5EF4-FFF2-40B4-BE49-F238E27FC236}">
                  <a16:creationId xmlns:a16="http://schemas.microsoft.com/office/drawing/2014/main" id="{D103D5C2-4D96-41D8-9859-EF29DB08F83A}"/>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31" name="Freeform 16">
              <a:extLst>
                <a:ext uri="{FF2B5EF4-FFF2-40B4-BE49-F238E27FC236}">
                  <a16:creationId xmlns:a16="http://schemas.microsoft.com/office/drawing/2014/main" id="{D512EBD9-8575-485D-B08D-807104A0C25D}"/>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32" name="Freeform 16">
              <a:extLst>
                <a:ext uri="{FF2B5EF4-FFF2-40B4-BE49-F238E27FC236}">
                  <a16:creationId xmlns:a16="http://schemas.microsoft.com/office/drawing/2014/main" id="{030794B7-72D9-47AD-B4C0-B36662964C01}"/>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733"/>
            </a:p>
          </p:txBody>
        </p:sp>
        <p:sp>
          <p:nvSpPr>
            <p:cNvPr id="533" name="AutoShape 3">
              <a:extLst>
                <a:ext uri="{FF2B5EF4-FFF2-40B4-BE49-F238E27FC236}">
                  <a16:creationId xmlns:a16="http://schemas.microsoft.com/office/drawing/2014/main" id="{FE8EAB1E-CDB5-47EA-8546-4B90B721D6BD}"/>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33"/>
            </a:p>
          </p:txBody>
        </p:sp>
        <p:grpSp>
          <p:nvGrpSpPr>
            <p:cNvPr id="534" name="Group 533">
              <a:extLst>
                <a:ext uri="{FF2B5EF4-FFF2-40B4-BE49-F238E27FC236}">
                  <a16:creationId xmlns:a16="http://schemas.microsoft.com/office/drawing/2014/main" id="{2D62B494-AC5D-4777-B848-E36759C35D7D}"/>
                </a:ext>
              </a:extLst>
            </p:cNvPr>
            <p:cNvGrpSpPr/>
            <p:nvPr userDrawn="1"/>
          </p:nvGrpSpPr>
          <p:grpSpPr>
            <a:xfrm>
              <a:off x="-664463" y="1060450"/>
              <a:ext cx="2884436" cy="4051302"/>
              <a:chOff x="-831850" y="581026"/>
              <a:chExt cx="3567113" cy="5010150"/>
            </a:xfrm>
          </p:grpSpPr>
          <p:sp>
            <p:nvSpPr>
              <p:cNvPr id="539" name="Freeform 10">
                <a:extLst>
                  <a:ext uri="{FF2B5EF4-FFF2-40B4-BE49-F238E27FC236}">
                    <a16:creationId xmlns:a16="http://schemas.microsoft.com/office/drawing/2014/main" id="{EFF513BA-6CD8-4ED6-BC87-35159D7EE181}"/>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33"/>
              </a:p>
            </p:txBody>
          </p:sp>
          <p:sp>
            <p:nvSpPr>
              <p:cNvPr id="540" name="Freeform 11">
                <a:extLst>
                  <a:ext uri="{FF2B5EF4-FFF2-40B4-BE49-F238E27FC236}">
                    <a16:creationId xmlns:a16="http://schemas.microsoft.com/office/drawing/2014/main" id="{BDBBE95C-C6E6-4755-BA7D-A1470FEEBD49}"/>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33"/>
              </a:p>
            </p:txBody>
          </p:sp>
          <p:sp>
            <p:nvSpPr>
              <p:cNvPr id="541" name="Freeform 12">
                <a:extLst>
                  <a:ext uri="{FF2B5EF4-FFF2-40B4-BE49-F238E27FC236}">
                    <a16:creationId xmlns:a16="http://schemas.microsoft.com/office/drawing/2014/main" id="{99E51DAB-FE9E-429B-A52C-AE9A2337E1B5}"/>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33"/>
              </a:p>
            </p:txBody>
          </p:sp>
        </p:grpSp>
        <p:sp>
          <p:nvSpPr>
            <p:cNvPr id="535" name="Rectangle 534">
              <a:extLst>
                <a:ext uri="{FF2B5EF4-FFF2-40B4-BE49-F238E27FC236}">
                  <a16:creationId xmlns:a16="http://schemas.microsoft.com/office/drawing/2014/main" id="{67B0F549-A673-4684-B8D5-66B44A1D3233}"/>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536" name="Rectangle 535">
              <a:extLst>
                <a:ext uri="{FF2B5EF4-FFF2-40B4-BE49-F238E27FC236}">
                  <a16:creationId xmlns:a16="http://schemas.microsoft.com/office/drawing/2014/main" id="{4059F4FE-0798-4D3D-874C-3F5F9636998E}"/>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537" name="Rectangle 536">
              <a:extLst>
                <a:ext uri="{FF2B5EF4-FFF2-40B4-BE49-F238E27FC236}">
                  <a16:creationId xmlns:a16="http://schemas.microsoft.com/office/drawing/2014/main" id="{5A58090D-141B-4322-B09B-7296A8D3D77A}"/>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538" name="Rectangle 537">
              <a:extLst>
                <a:ext uri="{FF2B5EF4-FFF2-40B4-BE49-F238E27FC236}">
                  <a16:creationId xmlns:a16="http://schemas.microsoft.com/office/drawing/2014/main" id="{67DA0157-C624-44EE-8E04-DCB7FE31F60A}"/>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grpSp>
    </p:spTree>
    <p:extLst>
      <p:ext uri="{BB962C8B-B14F-4D97-AF65-F5344CB8AC3E}">
        <p14:creationId xmlns:p14="http://schemas.microsoft.com/office/powerpoint/2010/main" val="192133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112A4-5D5B-4EFA-A84C-A0A181665097}"/>
              </a:ext>
            </a:extLst>
          </p:cNvPr>
          <p:cNvSpPr/>
          <p:nvPr/>
        </p:nvSpPr>
        <p:spPr>
          <a:xfrm>
            <a:off x="10955473" y="6357738"/>
            <a:ext cx="1118387" cy="352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4" name="Rectangle 3">
            <a:extLst>
              <a:ext uri="{FF2B5EF4-FFF2-40B4-BE49-F238E27FC236}">
                <a16:creationId xmlns:a16="http://schemas.microsoft.com/office/drawing/2014/main" id="{1AD26A13-EA54-4517-837D-DFB292286594}"/>
              </a:ext>
            </a:extLst>
          </p:cNvPr>
          <p:cNvSpPr/>
          <p:nvPr userDrawn="1"/>
        </p:nvSpPr>
        <p:spPr>
          <a:xfrm>
            <a:off x="10955473" y="6357738"/>
            <a:ext cx="1118387" cy="352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359771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4" name="Rectangle 3">
            <a:extLst>
              <a:ext uri="{FF2B5EF4-FFF2-40B4-BE49-F238E27FC236}">
                <a16:creationId xmlns:a16="http://schemas.microsoft.com/office/drawing/2014/main" id="{513E7700-DD08-437F-BD66-B7C5D6DA07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37996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2" name="Title 1"/>
          <p:cNvSpPr>
            <a:spLocks noGrp="1"/>
          </p:cNvSpPr>
          <p:nvPr>
            <p:ph type="title"/>
          </p:nvPr>
        </p:nvSpPr>
        <p:spPr>
          <a:xfrm>
            <a:off x="553720" y="5743860"/>
            <a:ext cx="11084560" cy="595035"/>
          </a:xfrm>
        </p:spPr>
        <p:txBody>
          <a:bodyPr anchor="ctr"/>
          <a:lstStyle>
            <a:lvl1pPr algn="ctr">
              <a:defRPr sz="32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8ABEE7A0-4BFC-4843-8A6A-19EA1138F23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233325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a:srcRect l="21972" t="57574" r="35602"/>
          <a:stretch/>
        </p:blipFill>
        <p:spPr>
          <a:xfrm>
            <a:off x="0" y="0"/>
            <a:ext cx="12192000" cy="6858000"/>
          </a:xfrm>
          <a:prstGeom prst="rect">
            <a:avLst/>
          </a:prstGeom>
        </p:spPr>
      </p:pic>
      <p:pic>
        <p:nvPicPr>
          <p:cNvPr id="4" name="Picture 3" descr="A close up of an object&#10;&#10;Description automatically generated">
            <a:extLst>
              <a:ext uri="{FF2B5EF4-FFF2-40B4-BE49-F238E27FC236}">
                <a16:creationId xmlns:a16="http://schemas.microsoft.com/office/drawing/2014/main" id="{C068BF4F-0953-4A91-ABD8-7328F34814F0}"/>
              </a:ext>
            </a:extLst>
          </p:cNvPr>
          <p:cNvPicPr>
            <a:picLocks noChangeAspect="1"/>
          </p:cNvPicPr>
          <p:nvPr userDrawn="1"/>
        </p:nvPicPr>
        <p:blipFill rotWithShape="1">
          <a:blip r:embed="rId2"/>
          <a:srcRect l="21972" t="57574" r="35602"/>
          <a:stretch/>
        </p:blipFill>
        <p:spPr>
          <a:xfrm>
            <a:off x="0" y="0"/>
            <a:ext cx="12192000" cy="6858000"/>
          </a:xfrm>
          <a:prstGeom prst="rect">
            <a:avLst/>
          </a:prstGeom>
        </p:spPr>
      </p:pic>
    </p:spTree>
    <p:extLst>
      <p:ext uri="{BB962C8B-B14F-4D97-AF65-F5344CB8AC3E}">
        <p14:creationId xmlns:p14="http://schemas.microsoft.com/office/powerpoint/2010/main" val="189831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36"/>
        <p:cNvGrpSpPr/>
        <p:nvPr/>
      </p:nvGrpSpPr>
      <p:grpSpPr>
        <a:xfrm>
          <a:off x="0" y="0"/>
          <a:ext cx="0" cy="0"/>
          <a:chOff x="0" y="0"/>
          <a:chExt cx="0" cy="0"/>
        </a:xfrm>
      </p:grpSpPr>
      <p:sp>
        <p:nvSpPr>
          <p:cNvPr id="37" name="Google Shape;37;p44"/>
          <p:cNvSpPr txBox="1">
            <a:spLocks noGrp="1"/>
          </p:cNvSpPr>
          <p:nvPr>
            <p:ph type="title"/>
          </p:nvPr>
        </p:nvSpPr>
        <p:spPr>
          <a:xfrm>
            <a:off x="553722" y="579121"/>
            <a:ext cx="11084561" cy="6565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1400"/>
              <a:buFont typeface="Trebuchet MS"/>
              <a:buNone/>
              <a:defRPr sz="3200">
                <a:solidFill>
                  <a:schemeClr val="dk2"/>
                </a:solidFill>
              </a:defRPr>
            </a:lvl1pPr>
            <a:lvl2pPr lvl="1" algn="l">
              <a:lnSpc>
                <a:spcPct val="100000"/>
              </a:lnSpc>
              <a:spcBef>
                <a:spcPts val="0"/>
              </a:spcBef>
              <a:spcAft>
                <a:spcPts val="0"/>
              </a:spcAft>
              <a:buClr>
                <a:srgbClr val="73B900"/>
              </a:buClr>
              <a:buSzPts val="1400"/>
              <a:buFont typeface="Arial"/>
              <a:buNone/>
              <a:defRPr/>
            </a:lvl2pPr>
            <a:lvl3pPr lvl="2" algn="l">
              <a:lnSpc>
                <a:spcPct val="100000"/>
              </a:lnSpc>
              <a:spcBef>
                <a:spcPts val="0"/>
              </a:spcBef>
              <a:spcAft>
                <a:spcPts val="0"/>
              </a:spcAft>
              <a:buClr>
                <a:srgbClr val="73B900"/>
              </a:buClr>
              <a:buSzPts val="1400"/>
              <a:buFont typeface="Arial"/>
              <a:buNone/>
              <a:defRPr/>
            </a:lvl3pPr>
            <a:lvl4pPr lvl="3" algn="l">
              <a:lnSpc>
                <a:spcPct val="100000"/>
              </a:lnSpc>
              <a:spcBef>
                <a:spcPts val="0"/>
              </a:spcBef>
              <a:spcAft>
                <a:spcPts val="0"/>
              </a:spcAft>
              <a:buClr>
                <a:srgbClr val="73B900"/>
              </a:buClr>
              <a:buSzPts val="1400"/>
              <a:buFont typeface="Arial"/>
              <a:buNone/>
              <a:defRPr/>
            </a:lvl4pPr>
            <a:lvl5pPr lvl="4" algn="l">
              <a:lnSpc>
                <a:spcPct val="100000"/>
              </a:lnSpc>
              <a:spcBef>
                <a:spcPts val="0"/>
              </a:spcBef>
              <a:spcAft>
                <a:spcPts val="0"/>
              </a:spcAft>
              <a:buClr>
                <a:srgbClr val="73B900"/>
              </a:buClr>
              <a:buSzPts val="1400"/>
              <a:buFont typeface="Arial"/>
              <a:buNone/>
              <a:defRPr/>
            </a:lvl5pPr>
            <a:lvl6pPr lvl="5" algn="l">
              <a:lnSpc>
                <a:spcPct val="100000"/>
              </a:lnSpc>
              <a:spcBef>
                <a:spcPts val="0"/>
              </a:spcBef>
              <a:spcAft>
                <a:spcPts val="0"/>
              </a:spcAft>
              <a:buClr>
                <a:srgbClr val="73B900"/>
              </a:buClr>
              <a:buSzPts val="1400"/>
              <a:buFont typeface="Arial"/>
              <a:buNone/>
              <a:defRPr/>
            </a:lvl6pPr>
            <a:lvl7pPr lvl="6" algn="l">
              <a:lnSpc>
                <a:spcPct val="100000"/>
              </a:lnSpc>
              <a:spcBef>
                <a:spcPts val="0"/>
              </a:spcBef>
              <a:spcAft>
                <a:spcPts val="0"/>
              </a:spcAft>
              <a:buClr>
                <a:srgbClr val="73B900"/>
              </a:buClr>
              <a:buSzPts val="1400"/>
              <a:buFont typeface="Arial"/>
              <a:buNone/>
              <a:defRPr/>
            </a:lvl7pPr>
            <a:lvl8pPr lvl="7" algn="l">
              <a:lnSpc>
                <a:spcPct val="100000"/>
              </a:lnSpc>
              <a:spcBef>
                <a:spcPts val="0"/>
              </a:spcBef>
              <a:spcAft>
                <a:spcPts val="0"/>
              </a:spcAft>
              <a:buClr>
                <a:srgbClr val="73B900"/>
              </a:buClr>
              <a:buSzPts val="1400"/>
              <a:buFont typeface="Arial"/>
              <a:buNone/>
              <a:defRPr/>
            </a:lvl8pPr>
            <a:lvl9pPr lvl="8" algn="l">
              <a:lnSpc>
                <a:spcPct val="100000"/>
              </a:lnSpc>
              <a:spcBef>
                <a:spcPts val="0"/>
              </a:spcBef>
              <a:spcAft>
                <a:spcPts val="0"/>
              </a:spcAft>
              <a:buClr>
                <a:srgbClr val="73B900"/>
              </a:buClr>
              <a:buSzPts val="1400"/>
              <a:buFont typeface="Arial"/>
              <a:buNone/>
              <a:defRPr/>
            </a:lvl9pPr>
          </a:lstStyle>
          <a:p>
            <a:endParaRPr/>
          </a:p>
        </p:txBody>
      </p:sp>
      <p:sp>
        <p:nvSpPr>
          <p:cNvPr id="38" name="Google Shape;38;p44"/>
          <p:cNvSpPr txBox="1">
            <a:spLocks noGrp="1"/>
          </p:cNvSpPr>
          <p:nvPr>
            <p:ph type="body" idx="1"/>
          </p:nvPr>
        </p:nvSpPr>
        <p:spPr>
          <a:xfrm>
            <a:off x="568960" y="2336708"/>
            <a:ext cx="11054080" cy="4104175"/>
          </a:xfrm>
          <a:prstGeom prst="rect">
            <a:avLst/>
          </a:prstGeom>
          <a:noFill/>
          <a:ln>
            <a:noFill/>
          </a:ln>
        </p:spPr>
        <p:txBody>
          <a:bodyPr spcFirstLastPara="1" wrap="square" lIns="91425" tIns="45700" rIns="91425" bIns="45700" anchor="t" anchorCtr="0">
            <a:noAutofit/>
          </a:bodyPr>
          <a:lstStyle>
            <a:lvl1pPr marL="304815" lvl="0" indent="-152408" algn="l">
              <a:lnSpc>
                <a:spcPct val="90000"/>
              </a:lnSpc>
              <a:spcBef>
                <a:spcPts val="1000"/>
              </a:spcBef>
              <a:spcAft>
                <a:spcPts val="0"/>
              </a:spcAft>
              <a:buClr>
                <a:schemeClr val="dk1"/>
              </a:buClr>
              <a:buSzPts val="2400"/>
              <a:buFont typeface="Trebuchet MS"/>
              <a:buNone/>
              <a:defRPr sz="1600">
                <a:solidFill>
                  <a:schemeClr val="accent4"/>
                </a:solidFill>
              </a:defRPr>
            </a:lvl1pPr>
            <a:lvl2pPr marL="609630" lvl="1" indent="-152408" algn="l">
              <a:lnSpc>
                <a:spcPct val="90000"/>
              </a:lnSpc>
              <a:spcBef>
                <a:spcPts val="1000"/>
              </a:spcBef>
              <a:spcAft>
                <a:spcPts val="0"/>
              </a:spcAft>
              <a:buClr>
                <a:schemeClr val="dk1"/>
              </a:buClr>
              <a:buSzPts val="2000"/>
              <a:buFont typeface="Trebuchet MS"/>
              <a:buNone/>
              <a:defRPr sz="1333">
                <a:solidFill>
                  <a:schemeClr val="accent4"/>
                </a:solidFill>
              </a:defRPr>
            </a:lvl2pPr>
            <a:lvl3pPr marL="914446" lvl="2" indent="-152408" algn="l">
              <a:lnSpc>
                <a:spcPct val="90000"/>
              </a:lnSpc>
              <a:spcBef>
                <a:spcPts val="1000"/>
              </a:spcBef>
              <a:spcAft>
                <a:spcPts val="0"/>
              </a:spcAft>
              <a:buClr>
                <a:schemeClr val="dk1"/>
              </a:buClr>
              <a:buSzPts val="1800"/>
              <a:buFont typeface="Trebuchet MS"/>
              <a:buNone/>
              <a:defRPr sz="1200">
                <a:solidFill>
                  <a:schemeClr val="accent4"/>
                </a:solidFill>
              </a:defRPr>
            </a:lvl3pPr>
            <a:lvl4pPr marL="1219261" lvl="3" indent="-279414" algn="l">
              <a:lnSpc>
                <a:spcPct val="100000"/>
              </a:lnSpc>
              <a:spcBef>
                <a:spcPts val="1000"/>
              </a:spcBef>
              <a:spcAft>
                <a:spcPts val="0"/>
              </a:spcAft>
              <a:buClr>
                <a:schemeClr val="dk1"/>
              </a:buClr>
              <a:buSzPts val="3000"/>
              <a:buFont typeface="Noto Sans Symbols"/>
              <a:buChar char="▪"/>
              <a:defRPr sz="2000">
                <a:solidFill>
                  <a:schemeClr val="lt1"/>
                </a:solidFill>
              </a:defRPr>
            </a:lvl4pPr>
            <a:lvl5pPr marL="1524076" lvl="4" indent="-293511" algn="l">
              <a:lnSpc>
                <a:spcPct val="100000"/>
              </a:lnSpc>
              <a:spcBef>
                <a:spcPts val="445"/>
              </a:spcBef>
              <a:spcAft>
                <a:spcPts val="0"/>
              </a:spcAft>
              <a:buClr>
                <a:schemeClr val="dk1"/>
              </a:buClr>
              <a:buSzPts val="3333"/>
              <a:buFont typeface="Noto Sans Symbols"/>
              <a:buChar char="▪"/>
              <a:defRPr>
                <a:solidFill>
                  <a:schemeClr val="lt1"/>
                </a:solidFill>
              </a:defRPr>
            </a:lvl5pPr>
            <a:lvl6pPr marL="1828891" lvl="5" indent="-228611" algn="l">
              <a:lnSpc>
                <a:spcPct val="100000"/>
              </a:lnSpc>
              <a:spcBef>
                <a:spcPts val="240"/>
              </a:spcBef>
              <a:spcAft>
                <a:spcPts val="0"/>
              </a:spcAft>
              <a:buClr>
                <a:schemeClr val="dk2"/>
              </a:buClr>
              <a:buSzPts val="1800"/>
              <a:buFont typeface="Trebuchet MS"/>
              <a:buChar char="»"/>
              <a:defRPr/>
            </a:lvl6pPr>
            <a:lvl7pPr marL="2133707" lvl="6" indent="-228611" algn="l">
              <a:lnSpc>
                <a:spcPct val="100000"/>
              </a:lnSpc>
              <a:spcBef>
                <a:spcPts val="240"/>
              </a:spcBef>
              <a:spcAft>
                <a:spcPts val="0"/>
              </a:spcAft>
              <a:buClr>
                <a:schemeClr val="dk2"/>
              </a:buClr>
              <a:buSzPts val="1800"/>
              <a:buFont typeface="Trebuchet MS"/>
              <a:buChar char="»"/>
              <a:defRPr/>
            </a:lvl7pPr>
            <a:lvl8pPr marL="2438522" lvl="7" indent="-228611" algn="l">
              <a:lnSpc>
                <a:spcPct val="100000"/>
              </a:lnSpc>
              <a:spcBef>
                <a:spcPts val="240"/>
              </a:spcBef>
              <a:spcAft>
                <a:spcPts val="0"/>
              </a:spcAft>
              <a:buClr>
                <a:schemeClr val="dk2"/>
              </a:buClr>
              <a:buSzPts val="1800"/>
              <a:buFont typeface="Trebuchet MS"/>
              <a:buChar char="»"/>
              <a:defRPr/>
            </a:lvl8pPr>
            <a:lvl9pPr marL="2743337" lvl="8" indent="-228611" algn="l">
              <a:lnSpc>
                <a:spcPct val="100000"/>
              </a:lnSpc>
              <a:spcBef>
                <a:spcPts val="240"/>
              </a:spcBef>
              <a:spcAft>
                <a:spcPts val="0"/>
              </a:spcAft>
              <a:buClr>
                <a:schemeClr val="dk2"/>
              </a:buClr>
              <a:buSzPts val="1800"/>
              <a:buFont typeface="Trebuchet MS"/>
              <a:buChar char="»"/>
              <a:defRPr/>
            </a:lvl9pPr>
          </a:lstStyle>
          <a:p>
            <a:endParaRPr/>
          </a:p>
        </p:txBody>
      </p:sp>
      <p:sp>
        <p:nvSpPr>
          <p:cNvPr id="39" name="Google Shape;39;p44"/>
          <p:cNvSpPr txBox="1">
            <a:spLocks noGrp="1"/>
          </p:cNvSpPr>
          <p:nvPr>
            <p:ph type="body" idx="2"/>
          </p:nvPr>
        </p:nvSpPr>
        <p:spPr>
          <a:xfrm>
            <a:off x="553722" y="1209041"/>
            <a:ext cx="11084561" cy="583849"/>
          </a:xfrm>
          <a:prstGeom prst="rect">
            <a:avLst/>
          </a:prstGeom>
          <a:noFill/>
          <a:ln>
            <a:noFill/>
          </a:ln>
        </p:spPr>
        <p:txBody>
          <a:bodyPr spcFirstLastPara="1" wrap="square" lIns="91425" tIns="45700" rIns="91425" bIns="45700" anchor="t" anchorCtr="0">
            <a:noAutofit/>
          </a:bodyPr>
          <a:lstStyle>
            <a:lvl1pPr marL="304815" lvl="0" indent="-152408" algn="ctr">
              <a:lnSpc>
                <a:spcPct val="90000"/>
              </a:lnSpc>
              <a:spcBef>
                <a:spcPts val="1000"/>
              </a:spcBef>
              <a:spcAft>
                <a:spcPts val="0"/>
              </a:spcAft>
              <a:buSzPts val="3000"/>
              <a:buFont typeface="Trebuchet MS"/>
              <a:buNone/>
              <a:defRPr sz="2000" b="0">
                <a:solidFill>
                  <a:schemeClr val="lt2"/>
                </a:solidFill>
                <a:latin typeface="Trebuchet MS"/>
                <a:ea typeface="Trebuchet MS"/>
                <a:cs typeface="Trebuchet MS"/>
                <a:sym typeface="Trebuchet MS"/>
              </a:defRPr>
            </a:lvl1pPr>
            <a:lvl2pPr marL="609630" lvl="1" indent="-152408" algn="ctr">
              <a:lnSpc>
                <a:spcPct val="90000"/>
              </a:lnSpc>
              <a:spcBef>
                <a:spcPts val="1000"/>
              </a:spcBef>
              <a:spcAft>
                <a:spcPts val="0"/>
              </a:spcAft>
              <a:buSzPts val="4667"/>
              <a:buFont typeface="Trebuchet MS"/>
              <a:buNone/>
              <a:defRPr sz="3112">
                <a:solidFill>
                  <a:schemeClr val="lt2"/>
                </a:solidFill>
                <a:latin typeface="Trebuchet MS"/>
                <a:ea typeface="Trebuchet MS"/>
                <a:cs typeface="Trebuchet MS"/>
                <a:sym typeface="Trebuchet MS"/>
              </a:defRPr>
            </a:lvl2pPr>
            <a:lvl3pPr marL="914446" lvl="2" indent="-152408" algn="ctr">
              <a:lnSpc>
                <a:spcPct val="90000"/>
              </a:lnSpc>
              <a:spcBef>
                <a:spcPts val="1000"/>
              </a:spcBef>
              <a:spcAft>
                <a:spcPts val="0"/>
              </a:spcAft>
              <a:buSzPts val="4667"/>
              <a:buFont typeface="Trebuchet MS"/>
              <a:buNone/>
              <a:defRPr sz="3112">
                <a:solidFill>
                  <a:schemeClr val="lt2"/>
                </a:solidFill>
                <a:latin typeface="Trebuchet MS"/>
                <a:ea typeface="Trebuchet MS"/>
                <a:cs typeface="Trebuchet MS"/>
                <a:sym typeface="Trebuchet MS"/>
              </a:defRPr>
            </a:lvl3pPr>
            <a:lvl4pPr marL="1219261" lvl="3" indent="-152408" algn="ctr">
              <a:lnSpc>
                <a:spcPct val="100000"/>
              </a:lnSpc>
              <a:spcBef>
                <a:spcPts val="1000"/>
              </a:spcBef>
              <a:spcAft>
                <a:spcPts val="0"/>
              </a:spcAft>
              <a:buClr>
                <a:schemeClr val="lt2"/>
              </a:buClr>
              <a:buSzPts val="4667"/>
              <a:buFont typeface="Trebuchet MS"/>
              <a:buNone/>
              <a:defRPr sz="3112">
                <a:solidFill>
                  <a:schemeClr val="lt2"/>
                </a:solidFill>
                <a:latin typeface="Trebuchet MS"/>
                <a:ea typeface="Trebuchet MS"/>
                <a:cs typeface="Trebuchet MS"/>
                <a:sym typeface="Trebuchet MS"/>
              </a:defRPr>
            </a:lvl4pPr>
            <a:lvl5pPr marL="1524076" lvl="4" indent="-152408" algn="ctr">
              <a:lnSpc>
                <a:spcPct val="100000"/>
              </a:lnSpc>
              <a:spcBef>
                <a:spcPts val="621"/>
              </a:spcBef>
              <a:spcAft>
                <a:spcPts val="0"/>
              </a:spcAft>
              <a:buClr>
                <a:schemeClr val="lt2"/>
              </a:buClr>
              <a:buSzPts val="4667"/>
              <a:buFont typeface="Trebuchet MS"/>
              <a:buNone/>
              <a:defRPr sz="3112">
                <a:solidFill>
                  <a:schemeClr val="lt2"/>
                </a:solidFill>
                <a:latin typeface="Trebuchet MS"/>
                <a:ea typeface="Trebuchet MS"/>
                <a:cs typeface="Trebuchet MS"/>
                <a:sym typeface="Trebuchet MS"/>
              </a:defRPr>
            </a:lvl5pPr>
            <a:lvl6pPr marL="1828891" lvl="5" indent="-228611" algn="l">
              <a:lnSpc>
                <a:spcPct val="100000"/>
              </a:lnSpc>
              <a:spcBef>
                <a:spcPts val="240"/>
              </a:spcBef>
              <a:spcAft>
                <a:spcPts val="0"/>
              </a:spcAft>
              <a:buClr>
                <a:schemeClr val="dk2"/>
              </a:buClr>
              <a:buSzPts val="1800"/>
              <a:buFont typeface="Trebuchet MS"/>
              <a:buChar char="»"/>
              <a:defRPr/>
            </a:lvl6pPr>
            <a:lvl7pPr marL="2133707" lvl="6" indent="-228611" algn="l">
              <a:lnSpc>
                <a:spcPct val="100000"/>
              </a:lnSpc>
              <a:spcBef>
                <a:spcPts val="240"/>
              </a:spcBef>
              <a:spcAft>
                <a:spcPts val="0"/>
              </a:spcAft>
              <a:buClr>
                <a:schemeClr val="dk2"/>
              </a:buClr>
              <a:buSzPts val="1800"/>
              <a:buFont typeface="Trebuchet MS"/>
              <a:buChar char="»"/>
              <a:defRPr/>
            </a:lvl7pPr>
            <a:lvl8pPr marL="2438522" lvl="7" indent="-228611" algn="l">
              <a:lnSpc>
                <a:spcPct val="100000"/>
              </a:lnSpc>
              <a:spcBef>
                <a:spcPts val="240"/>
              </a:spcBef>
              <a:spcAft>
                <a:spcPts val="0"/>
              </a:spcAft>
              <a:buClr>
                <a:schemeClr val="dk2"/>
              </a:buClr>
              <a:buSzPts val="1800"/>
              <a:buFont typeface="Trebuchet MS"/>
              <a:buChar char="»"/>
              <a:defRPr/>
            </a:lvl8pPr>
            <a:lvl9pPr marL="2743337" lvl="8" indent="-228611" algn="l">
              <a:lnSpc>
                <a:spcPct val="100000"/>
              </a:lnSpc>
              <a:spcBef>
                <a:spcPts val="240"/>
              </a:spcBef>
              <a:spcAft>
                <a:spcPts val="0"/>
              </a:spcAft>
              <a:buClr>
                <a:schemeClr val="dk2"/>
              </a:buClr>
              <a:buSzPts val="1800"/>
              <a:buFont typeface="Trebuchet MS"/>
              <a:buChar char="»"/>
              <a:defRPr/>
            </a:lvl9pPr>
          </a:lstStyle>
          <a:p>
            <a:endParaRPr/>
          </a:p>
        </p:txBody>
      </p:sp>
      <p:sp>
        <p:nvSpPr>
          <p:cNvPr id="40" name="Google Shape;40;p44"/>
          <p:cNvSpPr/>
          <p:nvPr/>
        </p:nvSpPr>
        <p:spPr>
          <a:xfrm>
            <a:off x="10964549" y="6477645"/>
            <a:ext cx="1227452" cy="380355"/>
          </a:xfrm>
          <a:prstGeom prst="rect">
            <a:avLst/>
          </a:prstGeom>
          <a:solidFill>
            <a:schemeClr val="lt1"/>
          </a:solidFill>
          <a:ln>
            <a:noFill/>
          </a:ln>
        </p:spPr>
        <p:txBody>
          <a:bodyPr spcFirstLastPara="1" wrap="square" lIns="60950" tIns="30467" rIns="60950" bIns="304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2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8108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userDrawn="1"/>
        </p:nvSpPr>
        <p:spPr>
          <a:xfrm flipV="1">
            <a:off x="0" y="-1"/>
            <a:ext cx="12192000" cy="2527301"/>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 name="Rectangle 8">
            <a:extLst>
              <a:ext uri="{FF2B5EF4-FFF2-40B4-BE49-F238E27FC236}">
                <a16:creationId xmlns:a16="http://schemas.microsoft.com/office/drawing/2014/main" id="{BBC045F2-0F3A-4F0E-8858-13EF939F8049}"/>
              </a:ext>
            </a:extLst>
          </p:cNvPr>
          <p:cNvSpPr/>
          <p:nvPr userDrawn="1"/>
        </p:nvSpPr>
        <p:spPr>
          <a:xfrm>
            <a:off x="0" y="3429000"/>
            <a:ext cx="12192000" cy="3429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81608" y="108872"/>
            <a:ext cx="2670692" cy="920120"/>
          </a:xfrm>
          <a:prstGeom prst="rect">
            <a:avLst/>
          </a:prstGeom>
        </p:spPr>
      </p:pic>
      <p:sp>
        <p:nvSpPr>
          <p:cNvPr id="2" name="Title 1"/>
          <p:cNvSpPr>
            <a:spLocks noGrp="1"/>
          </p:cNvSpPr>
          <p:nvPr>
            <p:ph type="ctrTitle" hasCustomPrompt="1"/>
          </p:nvPr>
        </p:nvSpPr>
        <p:spPr>
          <a:xfrm>
            <a:off x="457200" y="4632960"/>
            <a:ext cx="9144000" cy="1645920"/>
          </a:xfrm>
        </p:spPr>
        <p:txBody>
          <a:bodyPr anchor="b">
            <a:normAutofit/>
          </a:bodyPr>
          <a:lstStyle>
            <a:lvl1pPr algn="l">
              <a:defRPr sz="2666" b="1" cap="all" baseline="0">
                <a:solidFill>
                  <a:schemeClr val="tx1"/>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457200" y="6264656"/>
            <a:ext cx="9144000" cy="567944"/>
          </a:xfrm>
          <a:prstGeom prst="rect">
            <a:avLst/>
          </a:prstGeom>
        </p:spPr>
        <p:txBody>
          <a:bodyPr>
            <a:normAutofit/>
          </a:bodyPr>
          <a:lstStyle>
            <a:lvl1pPr marL="0" indent="0" algn="l">
              <a:buNone/>
              <a:defRPr sz="1800" cap="all" baseline="0">
                <a:latin typeface="Trebuchet MS" panose="020B0603020202020204" pitchFamily="34" charset="0"/>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Tree>
    <p:extLst>
      <p:ext uri="{BB962C8B-B14F-4D97-AF65-F5344CB8AC3E}">
        <p14:creationId xmlns:p14="http://schemas.microsoft.com/office/powerpoint/2010/main" val="546341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22">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553720" y="1209041"/>
            <a:ext cx="11084560" cy="583849"/>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352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B7DB07-2DFA-CD40-73FF-A82805405FA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9B04279-0FA3-FC91-70E4-DA84533BEBED}"/>
              </a:ext>
            </a:extLst>
          </p:cNvPr>
          <p:cNvSpPr/>
          <p:nvPr userDrawn="1"/>
        </p:nvSpPr>
        <p:spPr>
          <a:xfrm flipV="1">
            <a:off x="0" y="-1"/>
            <a:ext cx="12192000" cy="2527301"/>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 name="Rectangle 12">
            <a:extLst>
              <a:ext uri="{FF2B5EF4-FFF2-40B4-BE49-F238E27FC236}">
                <a16:creationId xmlns:a16="http://schemas.microsoft.com/office/drawing/2014/main" id="{4C79A531-D51E-87A0-429F-341D04DB76DB}"/>
              </a:ext>
            </a:extLst>
          </p:cNvPr>
          <p:cNvSpPr/>
          <p:nvPr userDrawn="1"/>
        </p:nvSpPr>
        <p:spPr>
          <a:xfrm>
            <a:off x="0" y="3429000"/>
            <a:ext cx="12192000" cy="3429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NVIDIA Sans Light" panose="020B0303020203020204" pitchFamily="34" charset="0"/>
              <a:cs typeface="NVIDIA Sans Light" panose="020B0303020203020204" pitchFamily="34" charset="0"/>
            </a:endParaRPr>
          </a:p>
        </p:txBody>
      </p:sp>
      <p:sp>
        <p:nvSpPr>
          <p:cNvPr id="8" name="Title 1">
            <a:extLst>
              <a:ext uri="{FF2B5EF4-FFF2-40B4-BE49-F238E27FC236}">
                <a16:creationId xmlns:a16="http://schemas.microsoft.com/office/drawing/2014/main" id="{A82DC8E3-390F-72BE-ED9D-3183C9E64100}"/>
              </a:ext>
            </a:extLst>
          </p:cNvPr>
          <p:cNvSpPr>
            <a:spLocks noGrp="1"/>
          </p:cNvSpPr>
          <p:nvPr>
            <p:ph type="ctrTitle" hasCustomPrompt="1"/>
          </p:nvPr>
        </p:nvSpPr>
        <p:spPr>
          <a:xfrm>
            <a:off x="504337" y="4568306"/>
            <a:ext cx="9144000" cy="1645920"/>
          </a:xfrm>
        </p:spPr>
        <p:txBody>
          <a:bodyPr anchor="b">
            <a:normAutofit/>
          </a:bodyPr>
          <a:lstStyle>
            <a:lvl1pPr algn="l">
              <a:defRPr sz="2933" b="1" cap="none" baseline="0">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9" name="Subtitle 2">
            <a:extLst>
              <a:ext uri="{FF2B5EF4-FFF2-40B4-BE49-F238E27FC236}">
                <a16:creationId xmlns:a16="http://schemas.microsoft.com/office/drawing/2014/main" id="{6447EE54-7C0B-4DC2-E9D5-B1B5DE7EC458}"/>
              </a:ext>
            </a:extLst>
          </p:cNvPr>
          <p:cNvSpPr>
            <a:spLocks noGrp="1"/>
          </p:cNvSpPr>
          <p:nvPr>
            <p:ph type="subTitle" idx="1" hasCustomPrompt="1"/>
          </p:nvPr>
        </p:nvSpPr>
        <p:spPr>
          <a:xfrm>
            <a:off x="504337" y="6221022"/>
            <a:ext cx="9144000" cy="567944"/>
          </a:xfrm>
          <a:prstGeom prst="rect">
            <a:avLst/>
          </a:prstGeom>
        </p:spPr>
        <p:txBody>
          <a:bodyPr>
            <a:normAutofit/>
          </a:bodyPr>
          <a:lstStyle>
            <a:lvl1pPr marL="0" indent="0" algn="l">
              <a:buNone/>
              <a:defRPr sz="1467" b="0" cap="none" baseline="0">
                <a:latin typeface="NVIDIA Sans" panose="020B0503020203020204" pitchFamily="34" charset="0"/>
                <a:cs typeface="NVIDIA Sans" panose="020B0503020203020204" pitchFamily="34" charset="0"/>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Add Subtitle/Name/Date</a:t>
            </a:r>
          </a:p>
        </p:txBody>
      </p:sp>
      <p:pic>
        <p:nvPicPr>
          <p:cNvPr id="10" name="Picture 9" descr="Logo&#10;&#10;Description automatically generated">
            <a:extLst>
              <a:ext uri="{FF2B5EF4-FFF2-40B4-BE49-F238E27FC236}">
                <a16:creationId xmlns:a16="http://schemas.microsoft.com/office/drawing/2014/main" id="{24366ACC-A61F-36E5-53FC-C102A67A79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2042" y="862416"/>
            <a:ext cx="2813258" cy="968930"/>
          </a:xfrm>
          <a:prstGeom prst="rect">
            <a:avLst/>
          </a:prstGeom>
        </p:spPr>
      </p:pic>
    </p:spTree>
    <p:extLst>
      <p:ext uri="{BB962C8B-B14F-4D97-AF65-F5344CB8AC3E}">
        <p14:creationId xmlns:p14="http://schemas.microsoft.com/office/powerpoint/2010/main" val="272884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838200" y="1615440"/>
            <a:ext cx="10515600"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97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722639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838200" y="1615440"/>
            <a:ext cx="10515600"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236162" y="6545262"/>
            <a:ext cx="2300630" cy="210379"/>
          </a:xfrm>
          <a:prstGeom prst="rect">
            <a:avLst/>
          </a:prstGeom>
          <a:noFill/>
        </p:spPr>
        <p:txBody>
          <a:bodyPr wrap="none" rtlCol="0">
            <a:spAutoFit/>
          </a:bodyPr>
          <a:lstStyle/>
          <a:p>
            <a:r>
              <a:rPr lang="en-US" sz="767">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018413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838200" y="0"/>
            <a:ext cx="10515600" cy="838200"/>
          </a:xfrm>
        </p:spPr>
        <p:txBody>
          <a:bodyPr>
            <a:normAutofit/>
          </a:bodyPr>
          <a:lstStyle>
            <a:lvl1pPr>
              <a:defRPr sz="24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838200" y="1624584"/>
            <a:ext cx="10515600"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457154" indent="-152385">
              <a:buClr>
                <a:schemeClr val="tx2"/>
              </a:buClr>
              <a:buFont typeface="Arial" panose="020B0604020202020204" pitchFamily="34" charset="0"/>
              <a:buChar char="•"/>
              <a:defRPr sz="1333">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761924" indent="-152385">
              <a:buClr>
                <a:schemeClr val="tx2"/>
              </a:buClr>
              <a:buFont typeface="Arial" panose="020B0604020202020204" pitchFamily="34" charset="0"/>
              <a:buChar char="•"/>
              <a:defRPr sz="1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1066693" indent="-152385">
              <a:buClr>
                <a:schemeClr val="tx2"/>
              </a:buClr>
              <a:buFont typeface="Arial" panose="020B0604020202020204" pitchFamily="34" charset="0"/>
              <a:buChar char="•"/>
              <a:defRPr sz="1067">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1351357" indent="-132278">
              <a:buClr>
                <a:schemeClr val="tx2"/>
              </a:buClr>
              <a:buFont typeface="Arial" panose="020B0604020202020204" pitchFamily="34" charset="0"/>
              <a:buChar char="•"/>
              <a:defRPr sz="933">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723105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838200" y="0"/>
            <a:ext cx="10515600" cy="838200"/>
          </a:xfrm>
        </p:spPr>
        <p:txBody>
          <a:bodyPr>
            <a:normAutofit/>
          </a:bodyPr>
          <a:lstStyle>
            <a:lvl1pPr>
              <a:defRPr sz="24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838200" y="1624584"/>
            <a:ext cx="10515600"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457154" indent="-152385">
              <a:buClr>
                <a:schemeClr val="tx2"/>
              </a:buClr>
              <a:buFont typeface="Arial" panose="020B0604020202020204" pitchFamily="34" charset="0"/>
              <a:buChar char="•"/>
              <a:defRPr sz="1333">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761924" indent="-152385">
              <a:buClr>
                <a:schemeClr val="tx2"/>
              </a:buClr>
              <a:buFont typeface="Arial" panose="020B0604020202020204" pitchFamily="34" charset="0"/>
              <a:buChar char="•"/>
              <a:defRPr sz="1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1066693" indent="-152385">
              <a:buClr>
                <a:schemeClr val="tx2"/>
              </a:buClr>
              <a:buFont typeface="Arial" panose="020B0604020202020204" pitchFamily="34" charset="0"/>
              <a:buChar char="•"/>
              <a:defRPr sz="1067">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1351357" indent="-132278">
              <a:buClr>
                <a:schemeClr val="tx2"/>
              </a:buClr>
              <a:buFont typeface="Arial" panose="020B0604020202020204" pitchFamily="34" charset="0"/>
              <a:buChar char="•"/>
              <a:defRPr sz="933">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236162" y="6545262"/>
            <a:ext cx="2300630" cy="210379"/>
          </a:xfrm>
          <a:prstGeom prst="rect">
            <a:avLst/>
          </a:prstGeom>
          <a:noFill/>
        </p:spPr>
        <p:txBody>
          <a:bodyPr wrap="none" rtlCol="0">
            <a:spAutoFit/>
          </a:bodyPr>
          <a:lstStyle/>
          <a:p>
            <a:r>
              <a:rPr lang="en-US" sz="767">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434250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838200" y="1615440"/>
            <a:ext cx="5071872"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6281928" y="1615440"/>
            <a:ext cx="5071872"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428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838200" y="1615440"/>
            <a:ext cx="5071872"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6281928" y="1615440"/>
            <a:ext cx="5071872" cy="4550664"/>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236162" y="6545262"/>
            <a:ext cx="2300630" cy="210379"/>
          </a:xfrm>
          <a:prstGeom prst="rect">
            <a:avLst/>
          </a:prstGeom>
          <a:noFill/>
        </p:spPr>
        <p:txBody>
          <a:bodyPr wrap="none" rtlCol="0">
            <a:spAutoFit/>
          </a:bodyPr>
          <a:lstStyle/>
          <a:p>
            <a:r>
              <a:rPr lang="en-US" sz="767">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1432231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5471054" cy="6858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1333">
                <a:solidFill>
                  <a:schemeClr val="bg1"/>
                </a:solidFill>
                <a:latin typeface="Trebuchet MS" panose="020B0603020202020204" pitchFamily="34" charset="0"/>
              </a:defRPr>
            </a:lvl1pPr>
          </a:lstStyle>
          <a:p>
            <a:pPr marL="228577" lvl="0" indent="-228577"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6376416" y="100689"/>
            <a:ext cx="4879848" cy="1121898"/>
          </a:xfrm>
        </p:spPr>
        <p:txBody>
          <a:bodyPr>
            <a:normAutofit/>
          </a:bodyPr>
          <a:lstStyle>
            <a:lvl1pPr algn="l">
              <a:spcBef>
                <a:spcPts val="200"/>
              </a:spcBef>
              <a:spcAft>
                <a:spcPts val="200"/>
              </a:spcAft>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6376416" y="2329398"/>
            <a:ext cx="4879848" cy="3781841"/>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6376416" y="1243923"/>
            <a:ext cx="4879848" cy="469392"/>
          </a:xfrm>
          <a:prstGeom prst="rect">
            <a:avLst/>
          </a:prstGeom>
        </p:spPr>
        <p:txBody>
          <a:bodyPr/>
          <a:lstStyle>
            <a:lvl1pPr marL="0" indent="0" algn="l">
              <a:spcBef>
                <a:spcPts val="200"/>
              </a:spcBef>
              <a:spcAft>
                <a:spcPts val="200"/>
              </a:spcAft>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5471054" y="1897743"/>
            <a:ext cx="5760826"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553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6376416" y="2329398"/>
            <a:ext cx="4879848" cy="3781841"/>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5471054" y="1897743"/>
            <a:ext cx="5760826"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6376416" y="406259"/>
            <a:ext cx="4879848" cy="1121898"/>
          </a:xfrm>
        </p:spPr>
        <p:txBody>
          <a:bodyPr>
            <a:normAutofit/>
          </a:bodyPr>
          <a:lstStyle>
            <a:lvl1pPr algn="l">
              <a:spcBef>
                <a:spcPts val="200"/>
              </a:spcBef>
              <a:spcAft>
                <a:spcPts val="200"/>
              </a:spcAft>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5471054" cy="6858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1333">
                <a:solidFill>
                  <a:schemeClr val="bg1"/>
                </a:solidFill>
                <a:latin typeface="Trebuchet MS" panose="020B0603020202020204" pitchFamily="34" charset="0"/>
              </a:defRPr>
            </a:lvl1pPr>
          </a:lstStyle>
          <a:p>
            <a:pPr marL="228577" lvl="0" indent="-228577" algn="ctr"/>
            <a:r>
              <a:rPr lang="en-US"/>
              <a:t>Click icon to add picture</a:t>
            </a:r>
          </a:p>
        </p:txBody>
      </p:sp>
    </p:spTree>
    <p:extLst>
      <p:ext uri="{BB962C8B-B14F-4D97-AF65-F5344CB8AC3E}">
        <p14:creationId xmlns:p14="http://schemas.microsoft.com/office/powerpoint/2010/main" val="1923721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3"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9"/>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965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10988040" y="6309360"/>
            <a:ext cx="120396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6720946" y="0"/>
            <a:ext cx="5471054" cy="6858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1333">
                <a:solidFill>
                  <a:schemeClr val="bg1"/>
                </a:solidFill>
                <a:latin typeface="Trebuchet MS" panose="020B0603020202020204" pitchFamily="34" charset="0"/>
              </a:defRPr>
            </a:lvl1pPr>
          </a:lstStyle>
          <a:p>
            <a:pPr marL="228577" lvl="0" indent="-228577"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865632" y="100689"/>
            <a:ext cx="4879848" cy="1121898"/>
          </a:xfrm>
        </p:spPr>
        <p:txBody>
          <a:bodyPr>
            <a:normAutofit/>
          </a:bodyPr>
          <a:lstStyle>
            <a:lvl1pPr algn="l">
              <a:spcBef>
                <a:spcPts val="200"/>
              </a:spcBef>
              <a:spcAft>
                <a:spcPts val="200"/>
              </a:spcAft>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865632" y="2329398"/>
            <a:ext cx="4879848" cy="3781841"/>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865632" y="1243923"/>
            <a:ext cx="4879848" cy="469392"/>
          </a:xfrm>
          <a:prstGeom prst="rect">
            <a:avLst/>
          </a:prstGeom>
        </p:spPr>
        <p:txBody>
          <a:bodyPr/>
          <a:lstStyle>
            <a:lvl1pPr marL="0" indent="0" algn="l">
              <a:spcBef>
                <a:spcPts val="200"/>
              </a:spcBef>
              <a:spcAft>
                <a:spcPts val="200"/>
              </a:spcAft>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6501471"/>
            <a:ext cx="776856" cy="360979"/>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1897743"/>
            <a:ext cx="6720946"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727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10896600" y="6111238"/>
            <a:ext cx="1295400" cy="746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865632" y="100689"/>
            <a:ext cx="4879848" cy="1121898"/>
          </a:xfrm>
        </p:spPr>
        <p:txBody>
          <a:bodyPr>
            <a:normAutofit/>
          </a:bodyPr>
          <a:lstStyle>
            <a:lvl1pPr algn="l">
              <a:spcBef>
                <a:spcPts val="200"/>
              </a:spcBef>
              <a:spcAft>
                <a:spcPts val="200"/>
              </a:spcAft>
              <a:defRPr sz="2400" b="1" cap="none">
                <a:latin typeface="Roboto Mono" panose="00000009000000000000" pitchFamily="49" charset="0"/>
                <a:ea typeface="Roboto Mono" panose="00000009000000000000" pitchFamily="49" charset="0"/>
                <a:cs typeface="Courier New" panose="02070309020205020404" pitchFamily="49"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865632" y="2329398"/>
            <a:ext cx="4879848" cy="3781841"/>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Roboto Mono" panose="00000009000000000000" pitchFamily="49" charset="0"/>
                <a:ea typeface="Roboto Mono" panose="00000009000000000000" pitchFamily="49" charset="0"/>
                <a:cs typeface="Courier New" panose="02070309020205020404" pitchFamily="49" charset="0"/>
              </a:defRPr>
            </a:lvl1pPr>
            <a:lvl2pPr marL="457154" indent="-152385">
              <a:buClr>
                <a:schemeClr val="tx2"/>
              </a:buClr>
              <a:buFont typeface="Arial" panose="020B0604020202020204" pitchFamily="34" charset="0"/>
              <a:buChar char="•"/>
              <a:defRPr sz="1333">
                <a:solidFill>
                  <a:schemeClr val="bg1"/>
                </a:solidFill>
                <a:latin typeface="Roboto Mono" panose="00000009000000000000" pitchFamily="49" charset="0"/>
                <a:ea typeface="Roboto Mono" panose="00000009000000000000" pitchFamily="49" charset="0"/>
                <a:cs typeface="Courier New" panose="02070309020205020404" pitchFamily="49" charset="0"/>
              </a:defRPr>
            </a:lvl2pPr>
            <a:lvl3pPr marL="761924" indent="-152385">
              <a:buClr>
                <a:schemeClr val="tx2"/>
              </a:buClr>
              <a:buFont typeface="Arial" panose="020B0604020202020204" pitchFamily="34" charset="0"/>
              <a:buChar char="•"/>
              <a:defRPr sz="1200">
                <a:solidFill>
                  <a:schemeClr val="bg1"/>
                </a:solidFill>
                <a:latin typeface="Roboto Mono" panose="00000009000000000000" pitchFamily="49" charset="0"/>
                <a:ea typeface="Roboto Mono" panose="00000009000000000000" pitchFamily="49" charset="0"/>
                <a:cs typeface="Courier New" panose="02070309020205020404" pitchFamily="49" charset="0"/>
              </a:defRPr>
            </a:lvl3pPr>
            <a:lvl4pPr marL="1066693" indent="-152385">
              <a:buClr>
                <a:schemeClr val="tx2"/>
              </a:buClr>
              <a:buFont typeface="Arial" panose="020B0604020202020204" pitchFamily="34" charset="0"/>
              <a:buChar char="•"/>
              <a:defRPr sz="1067">
                <a:solidFill>
                  <a:schemeClr val="bg1"/>
                </a:solidFill>
                <a:latin typeface="Roboto Mono" panose="00000009000000000000" pitchFamily="49" charset="0"/>
                <a:ea typeface="Roboto Mono" panose="00000009000000000000" pitchFamily="49" charset="0"/>
                <a:cs typeface="Courier New" panose="02070309020205020404" pitchFamily="49" charset="0"/>
              </a:defRPr>
            </a:lvl4pPr>
            <a:lvl5pPr marL="1351357" indent="-132278">
              <a:buClr>
                <a:schemeClr val="tx2"/>
              </a:buClr>
              <a:buFont typeface="Arial" panose="020B0604020202020204" pitchFamily="34" charset="0"/>
              <a:buChar char="•"/>
              <a:defRPr sz="933">
                <a:solidFill>
                  <a:schemeClr val="bg1"/>
                </a:solidFill>
                <a:latin typeface="Roboto Mono" panose="00000009000000000000" pitchFamily="49" charset="0"/>
                <a:ea typeface="Roboto Mono" panose="00000009000000000000" pitchFamily="49" charset="0"/>
                <a:cs typeface="Courier New" panose="02070309020205020404" pitchFamily="49"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865632" y="1243923"/>
            <a:ext cx="4879848" cy="469392"/>
          </a:xfrm>
          <a:prstGeom prst="rect">
            <a:avLst/>
          </a:prstGeom>
        </p:spPr>
        <p:txBody>
          <a:bodyPr/>
          <a:lstStyle>
            <a:lvl1pPr marL="0" indent="0" algn="l">
              <a:spcBef>
                <a:spcPts val="200"/>
              </a:spcBef>
              <a:spcAft>
                <a:spcPts val="200"/>
              </a:spcAft>
              <a:buFontTx/>
              <a:buNone/>
              <a:defRPr sz="1600">
                <a:solidFill>
                  <a:schemeClr val="tx2"/>
                </a:solidFill>
                <a:latin typeface="Roboto Mono" panose="00000009000000000000" pitchFamily="49" charset="0"/>
                <a:ea typeface="Roboto Mono" panose="00000009000000000000" pitchFamily="49" charset="0"/>
                <a:cs typeface="Courier New" panose="02070309020205020404" pitchFamily="49"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6720946" y="0"/>
            <a:ext cx="5471054" cy="6857999"/>
          </a:xfrm>
          <a:prstGeom prst="rect">
            <a:avLst/>
          </a:prstGeom>
          <a:solidFill>
            <a:schemeClr val="tx1">
              <a:lumMod val="95000"/>
            </a:schemeClr>
          </a:solidFill>
          <a:ln w="9525">
            <a:noFill/>
          </a:ln>
        </p:spPr>
        <p:txBody>
          <a:bodyPr tIns="731520" anchor="ctr"/>
          <a:lstStyle/>
          <a:p>
            <a:pPr lvl="0" indent="0" algn="ctr" defTabSz="914309">
              <a:lnSpc>
                <a:spcPct val="90000"/>
              </a:lnSpc>
              <a:spcBef>
                <a:spcPts val="1000"/>
              </a:spcBef>
              <a:buFontTx/>
              <a:buNone/>
            </a:pPr>
            <a:endParaRPr lang="en-US" sz="1333" err="1">
              <a:solidFill>
                <a:schemeClr val="bg2"/>
              </a:solidFill>
              <a:latin typeface="Trebuchet MS" panose="020B0603020202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6501471"/>
            <a:ext cx="776856" cy="360979"/>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1897743"/>
            <a:ext cx="574548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788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10988040" y="6309360"/>
            <a:ext cx="120396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865632" y="406259"/>
            <a:ext cx="4879848" cy="1121898"/>
          </a:xfrm>
        </p:spPr>
        <p:txBody>
          <a:bodyPr>
            <a:normAutofit/>
          </a:bodyPr>
          <a:lstStyle>
            <a:lvl1pPr algn="l">
              <a:spcBef>
                <a:spcPts val="200"/>
              </a:spcBef>
              <a:spcAft>
                <a:spcPts val="200"/>
              </a:spcAft>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865632" y="2329398"/>
            <a:ext cx="4879848" cy="3781841"/>
          </a:xfrm>
          <a:prstGeom prst="rect">
            <a:avLst/>
          </a:prstGeom>
        </p:spPr>
        <p:txBody>
          <a:bodyP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6501471"/>
            <a:ext cx="776856" cy="360979"/>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1897743"/>
            <a:ext cx="574548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6720946" y="0"/>
            <a:ext cx="5471054" cy="6858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1333">
                <a:solidFill>
                  <a:schemeClr val="bg1"/>
                </a:solidFill>
                <a:latin typeface="Trebuchet MS" panose="020B0603020202020204" pitchFamily="34" charset="0"/>
              </a:defRPr>
            </a:lvl1pPr>
          </a:lstStyle>
          <a:p>
            <a:pPr marL="228577" lvl="0" indent="-228577" algn="ctr"/>
            <a:r>
              <a:rPr lang="en-US"/>
              <a:t>Click icon to add picture</a:t>
            </a:r>
          </a:p>
        </p:txBody>
      </p:sp>
    </p:spTree>
    <p:extLst>
      <p:ext uri="{BB962C8B-B14F-4D97-AF65-F5344CB8AC3E}">
        <p14:creationId xmlns:p14="http://schemas.microsoft.com/office/powerpoint/2010/main" val="2785260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10988040" y="6309360"/>
            <a:ext cx="120396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5474208" y="0"/>
            <a:ext cx="6717792" cy="6858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1333">
                <a:solidFill>
                  <a:schemeClr val="bg1"/>
                </a:solidFill>
                <a:latin typeface="Trebuchet MS" panose="020B0603020202020204" pitchFamily="34" charset="0"/>
              </a:defRPr>
            </a:lvl1pPr>
          </a:lstStyle>
          <a:p>
            <a:pPr marL="228577" lvl="0" indent="-228577"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865632" y="2868051"/>
            <a:ext cx="4059935" cy="1121898"/>
          </a:xfrm>
        </p:spPr>
        <p:txBody>
          <a:bodyPr anchor="ctr">
            <a:normAutofit/>
          </a:bodyPr>
          <a:lstStyle>
            <a:lvl1pPr algn="l">
              <a:spcBef>
                <a:spcPts val="200"/>
              </a:spcBef>
              <a:spcAft>
                <a:spcPts val="200"/>
              </a:spcAft>
              <a:defRPr sz="24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6501471"/>
            <a:ext cx="776856" cy="360979"/>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2126660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10988040" y="6309360"/>
            <a:ext cx="120396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865632" y="2276531"/>
            <a:ext cx="4047744" cy="1121898"/>
          </a:xfrm>
        </p:spPr>
        <p:txBody>
          <a:bodyPr anchor="b">
            <a:normAutofit/>
          </a:bodyPr>
          <a:lstStyle>
            <a:lvl1pPr algn="l">
              <a:spcBef>
                <a:spcPts val="200"/>
              </a:spcBef>
              <a:spcAft>
                <a:spcPts val="200"/>
              </a:spcAft>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865632" y="3427707"/>
            <a:ext cx="4047744" cy="469392"/>
          </a:xfrm>
          <a:prstGeom prst="rect">
            <a:avLst/>
          </a:prstGeom>
        </p:spPr>
        <p:txBody>
          <a:bodyPr/>
          <a:lstStyle>
            <a:lvl1pPr marL="0" indent="0" algn="l">
              <a:spcBef>
                <a:spcPts val="200"/>
              </a:spcBef>
              <a:spcAft>
                <a:spcPts val="200"/>
              </a:spcAft>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6501471"/>
            <a:ext cx="776856" cy="360979"/>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5474208" y="0"/>
            <a:ext cx="6717792" cy="6858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1333">
                <a:solidFill>
                  <a:schemeClr val="bg1"/>
                </a:solidFill>
                <a:latin typeface="Trebuchet MS" panose="020B0603020202020204" pitchFamily="34" charset="0"/>
              </a:defRPr>
            </a:lvl1pPr>
          </a:lstStyle>
          <a:p>
            <a:pPr marL="228577" lvl="0" indent="-228577" algn="ctr"/>
            <a:r>
              <a:rPr lang="en-US"/>
              <a:t>Click icon to add picture</a:t>
            </a:r>
          </a:p>
        </p:txBody>
      </p:sp>
    </p:spTree>
    <p:extLst>
      <p:ext uri="{BB962C8B-B14F-4D97-AF65-F5344CB8AC3E}">
        <p14:creationId xmlns:p14="http://schemas.microsoft.com/office/powerpoint/2010/main" val="1529514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2020883" y="1616604"/>
            <a:ext cx="8150234" cy="4006612"/>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2020883" y="5687987"/>
            <a:ext cx="815023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2020883" y="5917189"/>
            <a:ext cx="815023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393641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6451600" y="2306656"/>
            <a:ext cx="5194532" cy="2626508"/>
          </a:xfrm>
          <a:prstGeom prst="rect">
            <a:avLst/>
          </a:prstGeom>
        </p:spPr>
        <p:txBody>
          <a:bodyPr anchor="ct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545868" y="1616604"/>
            <a:ext cx="5448532" cy="4006612"/>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545868" y="5687987"/>
            <a:ext cx="5448532"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545868" y="5917189"/>
            <a:ext cx="5448532"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131405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545868" y="1616604"/>
            <a:ext cx="5448532" cy="4006612"/>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6197600" y="1616604"/>
            <a:ext cx="5448532" cy="4006612"/>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545868" y="5687987"/>
            <a:ext cx="5448532"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545868" y="5917189"/>
            <a:ext cx="5448532"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6197602" y="5687987"/>
            <a:ext cx="5448759"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6197602" y="5917189"/>
            <a:ext cx="5448759"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338177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545868" y="1616604"/>
            <a:ext cx="2944092" cy="4006612"/>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3686117" y="2306656"/>
            <a:ext cx="2308283" cy="2626508"/>
          </a:xfrm>
          <a:prstGeom prst="rect">
            <a:avLst/>
          </a:prstGeom>
        </p:spPr>
        <p:txBody>
          <a:bodyPr anchor="ct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6197602" y="1616604"/>
            <a:ext cx="2944092" cy="4006612"/>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9337851" y="2306656"/>
            <a:ext cx="2308283" cy="2626508"/>
          </a:xfrm>
          <a:prstGeom prst="rect">
            <a:avLst/>
          </a:prstGeom>
        </p:spPr>
        <p:txBody>
          <a:bodyPr anchor="ctr"/>
          <a:lstStyle>
            <a:lvl1pPr marL="152385" indent="-152385">
              <a:buClr>
                <a:schemeClr val="tx2"/>
              </a:buClr>
              <a:buFont typeface="Arial" panose="020B0604020202020204" pitchFamily="34" charset="0"/>
              <a:buChar char="•"/>
              <a:defRPr sz="1467">
                <a:solidFill>
                  <a:schemeClr val="bg1"/>
                </a:solidFill>
                <a:latin typeface="NVIDIA Sans" panose="020B0503020203020204" pitchFamily="34" charset="0"/>
                <a:cs typeface="NVIDIA Sans" panose="020B0503020203020204" pitchFamily="34" charset="0"/>
              </a:defRPr>
            </a:lvl1pPr>
            <a:lvl2pPr marL="457154" indent="-152385">
              <a:buClr>
                <a:schemeClr val="tx2"/>
              </a:buClr>
              <a:buFont typeface="Arial" panose="020B0604020202020204" pitchFamily="34" charset="0"/>
              <a:buChar char="•"/>
              <a:defRPr sz="1333">
                <a:solidFill>
                  <a:schemeClr val="bg1"/>
                </a:solidFill>
                <a:latin typeface="NVIDIA Sans" panose="020B0503020203020204" pitchFamily="34" charset="0"/>
                <a:cs typeface="NVIDIA Sans" panose="020B0503020203020204" pitchFamily="34" charset="0"/>
              </a:defRPr>
            </a:lvl2pPr>
            <a:lvl3pPr marL="761924" indent="-152385">
              <a:buClr>
                <a:schemeClr val="tx2"/>
              </a:buClr>
              <a:buFont typeface="Arial" panose="020B0604020202020204" pitchFamily="34" charset="0"/>
              <a:buChar char="•"/>
              <a:defRPr sz="1200">
                <a:solidFill>
                  <a:schemeClr val="bg1"/>
                </a:solidFill>
                <a:latin typeface="NVIDIA Sans" panose="020B0503020203020204" pitchFamily="34" charset="0"/>
                <a:cs typeface="NVIDIA Sans" panose="020B0503020203020204" pitchFamily="34" charset="0"/>
              </a:defRPr>
            </a:lvl3pPr>
            <a:lvl4pPr marL="1066693" indent="-152385">
              <a:buClr>
                <a:schemeClr val="tx2"/>
              </a:buClr>
              <a:buFont typeface="Arial" panose="020B0604020202020204" pitchFamily="34" charset="0"/>
              <a:buChar char="•"/>
              <a:defRPr sz="1067">
                <a:solidFill>
                  <a:schemeClr val="bg1"/>
                </a:solidFill>
                <a:latin typeface="NVIDIA Sans" panose="020B0503020203020204" pitchFamily="34" charset="0"/>
                <a:cs typeface="NVIDIA Sans" panose="020B0503020203020204" pitchFamily="34" charset="0"/>
              </a:defRPr>
            </a:lvl4pPr>
            <a:lvl5pPr marL="1351357" indent="-132278">
              <a:buClr>
                <a:schemeClr val="tx2"/>
              </a:buClr>
              <a:buFont typeface="Arial" panose="020B0604020202020204" pitchFamily="34" charset="0"/>
              <a:buChar char="•"/>
              <a:defRPr sz="933">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545868" y="5687987"/>
            <a:ext cx="2944092"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545868" y="5917189"/>
            <a:ext cx="2944092"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6197602" y="5687987"/>
            <a:ext cx="2944215"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6197602" y="5917189"/>
            <a:ext cx="2944215"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140033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8049491" y="1616604"/>
            <a:ext cx="3596640" cy="4006612"/>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4297679" y="1616604"/>
            <a:ext cx="3596640" cy="4006612"/>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545868" y="1616604"/>
            <a:ext cx="3596640" cy="4006612"/>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551037" y="5687987"/>
            <a:ext cx="359664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551037" y="5917189"/>
            <a:ext cx="359664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4297680" y="5687987"/>
            <a:ext cx="359664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4297680" y="5917189"/>
            <a:ext cx="359664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8044324" y="5687987"/>
            <a:ext cx="359679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8044324" y="5917189"/>
            <a:ext cx="359679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4220227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DE_BULLET_ICON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3720" y="579121"/>
            <a:ext cx="11084560" cy="656590"/>
          </a:xfrm>
        </p:spPr>
        <p:txBody>
          <a:bodyPr/>
          <a:lstStyle>
            <a:lvl1pPr algn="ctr">
              <a:defRPr sz="32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3"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9"/>
          </a:xfrm>
        </p:spPr>
        <p:txBody>
          <a:bodyPr/>
          <a:lstStyle>
            <a:lvl1pPr marL="0" indent="0" algn="ctr">
              <a:buFontTx/>
              <a:buNone/>
              <a:defRPr sz="2000" b="0">
                <a:solidFill>
                  <a:schemeClr val="tx2"/>
                </a:solidFill>
                <a:latin typeface="Courier New" panose="02070309020205020404" pitchFamily="49" charset="0"/>
                <a:cs typeface="Courier New" panose="02070309020205020404" pitchFamily="49"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913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6173586" y="1616604"/>
            <a:ext cx="2660995" cy="4006612"/>
          </a:xfrm>
          <a:prstGeom prst="rect">
            <a:avLst/>
          </a:prstGeom>
          <a:solidFill>
            <a:srgbClr val="151617">
              <a:alpha val="61000"/>
            </a:srgbClr>
          </a:solidFill>
          <a:ln w="9525">
            <a:solidFill>
              <a:schemeClr val="accent5"/>
            </a:solidFill>
          </a:ln>
        </p:spPr>
        <p:txBody>
          <a:bodyPr tIns="2194560" anchor="ctr"/>
          <a:lstStyle>
            <a:lvl1pPr marL="0" indent="0" algn="ctr">
              <a:buFont typeface="Arial" panose="020B0604020202020204" pitchFamily="34" charset="0"/>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3357418" y="1616604"/>
            <a:ext cx="2660995" cy="4006612"/>
          </a:xfrm>
          <a:prstGeom prst="rect">
            <a:avLst/>
          </a:prstGeom>
          <a:solidFill>
            <a:srgbClr val="151617">
              <a:alpha val="61000"/>
            </a:srgbClr>
          </a:solidFill>
          <a:ln w="9525">
            <a:solidFill>
              <a:schemeClr val="accent5"/>
            </a:solidFill>
          </a:ln>
        </p:spPr>
        <p:txBody>
          <a:bodyPr tIns="2194560" anchor="ctr"/>
          <a:lstStyle>
            <a:lvl1pPr marL="0" indent="0" algn="ctr">
              <a:buFont typeface="Arial" panose="020B0604020202020204" pitchFamily="34" charset="0"/>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545869" y="1616604"/>
            <a:ext cx="2656377" cy="4006612"/>
          </a:xfrm>
          <a:prstGeom prst="rect">
            <a:avLst/>
          </a:prstGeom>
          <a:solidFill>
            <a:srgbClr val="151617">
              <a:alpha val="61000"/>
            </a:srgbClr>
          </a:solidFill>
          <a:ln w="9525">
            <a:solidFill>
              <a:schemeClr val="accent5"/>
            </a:solidFill>
          </a:ln>
        </p:spPr>
        <p:txBody>
          <a:bodyPr tIns="2194560" anchor="ctr"/>
          <a:lstStyle>
            <a:lvl1pPr marL="0" indent="0" algn="ctr">
              <a:buFont typeface="Arial" panose="020B0604020202020204" pitchFamily="34" charset="0"/>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8989753" y="1616604"/>
            <a:ext cx="2656378" cy="4006612"/>
          </a:xfrm>
          <a:prstGeom prst="rect">
            <a:avLst/>
          </a:prstGeom>
          <a:solidFill>
            <a:srgbClr val="151617">
              <a:alpha val="61000"/>
            </a:srgbClr>
          </a:solidFill>
          <a:ln w="9525">
            <a:solidFill>
              <a:schemeClr val="accent5"/>
            </a:solidFill>
          </a:ln>
        </p:spPr>
        <p:txBody>
          <a:bodyPr tIns="2194560" anchor="ctr"/>
          <a:lstStyle>
            <a:lvl1pPr marL="0" indent="0" algn="ctr">
              <a:buFont typeface="Arial" panose="020B0604020202020204" pitchFamily="34" charset="0"/>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3362444" y="5687987"/>
            <a:ext cx="2655969"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543509" y="5687987"/>
            <a:ext cx="264899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3362444" y="5917189"/>
            <a:ext cx="2655969"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543509" y="5917189"/>
            <a:ext cx="264899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6175843" y="5687987"/>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6175843" y="5917189"/>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8992013" y="5687987"/>
            <a:ext cx="264910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8992013" y="5917189"/>
            <a:ext cx="264910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8778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4297131" y="1616605"/>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548528" y="1616605"/>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8049491" y="1616605"/>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552281" y="3327295"/>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552281" y="3556498"/>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4298116" y="3327295"/>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4298116" y="3556498"/>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8050438" y="3327295"/>
            <a:ext cx="359303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8050438" y="3556498"/>
            <a:ext cx="359303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6173586" y="3977296"/>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Font typeface="Arial" panose="020B0604020202020204" pitchFamily="34" charset="0"/>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2421773" y="3977296"/>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Font typeface="Arial" panose="020B0604020202020204" pitchFamily="34" charset="0"/>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2425529" y="5687987"/>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2425529" y="5917189"/>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6177851" y="5687987"/>
            <a:ext cx="359303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6177851" y="5917189"/>
            <a:ext cx="359303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51021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4297131" y="1616605"/>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548528" y="1616605"/>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8049491" y="1616605"/>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552281" y="3327295"/>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552281" y="3556498"/>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4298116" y="3327295"/>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4298116" y="3556498"/>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8050438" y="3327295"/>
            <a:ext cx="359303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8050438" y="3556498"/>
            <a:ext cx="359303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4300885" y="3977296"/>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552281" y="3977296"/>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8053245" y="3977296"/>
            <a:ext cx="359664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556035" y="5687987"/>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556035" y="5917189"/>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4301870" y="5687987"/>
            <a:ext cx="359288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4301870" y="5917189"/>
            <a:ext cx="359288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8054192" y="5687987"/>
            <a:ext cx="3593034"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8054192" y="5917189"/>
            <a:ext cx="3593034"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853499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4778357" y="5686374"/>
            <a:ext cx="265176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1962191" y="5686374"/>
            <a:ext cx="2656779"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4778357" y="5909019"/>
            <a:ext cx="265176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1962191" y="5909019"/>
            <a:ext cx="2656779"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1962191"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4778358"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7594525"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7594525" y="5686374"/>
            <a:ext cx="2650489"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7594525" y="5909019"/>
            <a:ext cx="2650489"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6178203"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3362036"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545869"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8994371"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3364803" y="3327295"/>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545868" y="3327295"/>
            <a:ext cx="264899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3364803" y="3556498"/>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545868" y="3556498"/>
            <a:ext cx="264899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6178201" y="3327295"/>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6178201" y="3556498"/>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8994371" y="3327295"/>
            <a:ext cx="264910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8994371" y="3556498"/>
            <a:ext cx="264910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1620931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545868"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3362035"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6178202"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6178203"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3362036"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545869"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8994371" y="1616605"/>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8989354" y="3975399"/>
            <a:ext cx="265176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333"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3364803" y="3327295"/>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545868" y="3327295"/>
            <a:ext cx="264899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3364803" y="3556498"/>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545868" y="3556498"/>
            <a:ext cx="264899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6178201" y="3327295"/>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6178201" y="3556498"/>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8994371" y="3327295"/>
            <a:ext cx="264910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8994371" y="3556498"/>
            <a:ext cx="264910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3362444" y="5686374"/>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543509" y="5686374"/>
            <a:ext cx="264899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3362444" y="5915576"/>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543509" y="5915576"/>
            <a:ext cx="264899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6175843" y="5686374"/>
            <a:ext cx="264899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6175843" y="5915576"/>
            <a:ext cx="264899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8992013" y="5686374"/>
            <a:ext cx="264910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8992013" y="5915576"/>
            <a:ext cx="264910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11359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3927370" y="5686374"/>
            <a:ext cx="208716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1679140" y="5686374"/>
            <a:ext cx="2084947"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3927370" y="5909019"/>
            <a:ext cx="208716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1679140" y="5909019"/>
            <a:ext cx="2084947"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1673726"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3926572"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8428719"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6177470" y="5686374"/>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6177470" y="5909019"/>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5050687"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2798278"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545869"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7303096"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9555505"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6175873"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8435808" y="5686374"/>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8435808" y="5909019"/>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5047304"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2797319"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5047304"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2797319"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7300221"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7300221"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9555505" y="3327295"/>
            <a:ext cx="2087967"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9555505" y="3556498"/>
            <a:ext cx="2087967"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545869"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545869"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2964441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2794098" y="5686374"/>
            <a:ext cx="2087161"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545869" y="5686374"/>
            <a:ext cx="2084947"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2794098" y="5909019"/>
            <a:ext cx="2087161"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545869" y="5909019"/>
            <a:ext cx="2084947"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545868"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2798714"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7300862"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5044198" y="5686374"/>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5044198" y="5909019"/>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5050687"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2798278"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545869"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7303096"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9555505" y="1616280"/>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5048016"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7302536" y="5686374"/>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7302536" y="5909019"/>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5047304"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2797319"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5047304"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2797319"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7300221"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7300221"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9555505" y="3327295"/>
            <a:ext cx="2087967"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9555505" y="3556498"/>
            <a:ext cx="2087967"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9553708" y="3975399"/>
            <a:ext cx="2087880" cy="164592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1200" dirty="0">
                <a:solidFill>
                  <a:schemeClr val="bg2"/>
                </a:solidFill>
                <a:latin typeface="NVIDIA Sans" panose="020B0503020203020204" pitchFamily="34" charset="0"/>
                <a:cs typeface="NVIDIA Sans" panose="020B0503020203020204" pitchFamily="34" charset="0"/>
              </a:defRPr>
            </a:lvl1pPr>
          </a:lstStyle>
          <a:p>
            <a:pPr marL="228577" lvl="0" indent="-228577"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9548294" y="5701190"/>
            <a:ext cx="2087967"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9548294" y="5930392"/>
            <a:ext cx="2087967"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545869" y="3327295"/>
            <a:ext cx="2087880" cy="250120"/>
          </a:xfrm>
          <a:prstGeom prst="rect">
            <a:avLst/>
          </a:prstGeom>
        </p:spPr>
        <p:txBody>
          <a:bodyPr anchor="b"/>
          <a:lstStyle>
            <a:lvl1pPr marL="0" indent="0" algn="ctr">
              <a:spcBef>
                <a:spcPts val="400"/>
              </a:spcBef>
              <a:buFontTx/>
              <a:buNone/>
              <a:defRPr sz="1333" b="0" cap="none" baseline="0">
                <a:solidFill>
                  <a:schemeClr val="bg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545869" y="3556498"/>
            <a:ext cx="2087880" cy="250120"/>
          </a:xfrm>
          <a:prstGeom prst="rect">
            <a:avLst/>
          </a:prstGeom>
        </p:spPr>
        <p:txBody>
          <a:bodyPr/>
          <a:lstStyle>
            <a:lvl1pPr marL="0" indent="0" algn="ctr">
              <a:spcBef>
                <a:spcPts val="200"/>
              </a:spcBef>
              <a:buFontTx/>
              <a:buNone/>
              <a:defRPr sz="933" b="0">
                <a:solidFill>
                  <a:schemeClr val="bg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941924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12192000" cy="6858000"/>
          </a:xfrm>
          <a:prstGeom prst="rect">
            <a:avLst/>
          </a:prstGeom>
          <a:solidFill>
            <a:schemeClr val="tx1">
              <a:lumMod val="95000"/>
            </a:schemeClr>
          </a:solidFill>
          <a:ln w="19050">
            <a:noFill/>
          </a:ln>
        </p:spPr>
        <p:txBody>
          <a:bodyPr tIns="0" bIns="4206240" anchor="ctr"/>
          <a:lstStyle>
            <a:lvl1pPr marL="0" indent="0" algn="ctr">
              <a:buFontTx/>
              <a:buNone/>
              <a:defRPr sz="24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3294362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12192000" cy="6858000"/>
          </a:xfrm>
          <a:prstGeom prst="rect">
            <a:avLst/>
          </a:prstGeom>
          <a:solidFill>
            <a:schemeClr val="tx1">
              <a:lumMod val="95000"/>
            </a:schemeClr>
          </a:solidFill>
          <a:ln w="19050">
            <a:noFill/>
          </a:ln>
        </p:spPr>
        <p:txBody>
          <a:bodyPr tIns="0" bIns="4206240" anchor="ctr"/>
          <a:lstStyle>
            <a:lvl1pPr marL="0" indent="0" algn="ctr">
              <a:buFontTx/>
              <a:buNone/>
              <a:defRPr sz="24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148648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12192000" cy="6858000"/>
          </a:xfrm>
          <a:prstGeom prst="rect">
            <a:avLst/>
          </a:prstGeom>
          <a:solidFill>
            <a:schemeClr val="tx1">
              <a:lumMod val="95000"/>
            </a:schemeClr>
          </a:solidFill>
          <a:ln w="19050">
            <a:noFill/>
          </a:ln>
        </p:spPr>
        <p:txBody>
          <a:bodyPr tIns="0" bIns="4206240" anchor="ctr"/>
          <a:lstStyle>
            <a:lvl1pPr marL="0" indent="0" algn="ctr">
              <a:buFontTx/>
              <a:buNone/>
              <a:defRPr lang="en-US" sz="2800" b="1" dirty="0">
                <a:solidFill>
                  <a:schemeClr val="bg1"/>
                </a:solidFill>
                <a:latin typeface="+mn-lt"/>
              </a:defRPr>
            </a:lvl1pPr>
          </a:lstStyle>
          <a:p>
            <a:pPr marL="285721" lvl="0" indent="-285721" algn="ctr"/>
            <a:r>
              <a:rPr lang="en-US"/>
              <a:t>Click to add video</a:t>
            </a:r>
          </a:p>
        </p:txBody>
      </p:sp>
    </p:spTree>
    <p:extLst>
      <p:ext uri="{BB962C8B-B14F-4D97-AF65-F5344CB8AC3E}">
        <p14:creationId xmlns:p14="http://schemas.microsoft.com/office/powerpoint/2010/main" val="657565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00">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 y="1209041"/>
            <a:ext cx="11084560" cy="583849"/>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
        <p:nvSpPr>
          <p:cNvPr id="7" name="Rectangle 6"/>
          <p:cNvSpPr/>
          <p:nvPr/>
        </p:nvSpPr>
        <p:spPr>
          <a:xfrm>
            <a:off x="186981" y="6408846"/>
            <a:ext cx="3069852" cy="275713"/>
          </a:xfrm>
          <a:prstGeom prst="rect">
            <a:avLst/>
          </a:prstGeom>
          <a:noFill/>
          <a:ln w="25400" cap="flat" cmpd="sng" algn="ctr">
            <a:noFill/>
            <a:prstDash val="solid"/>
          </a:ln>
          <a:effectLst/>
        </p:spPr>
        <p:txBody>
          <a:bodyPr rtlCol="0" anchor="b"/>
          <a:lstStyle/>
          <a:p>
            <a:pPr marL="0" marR="0" lvl="0" indent="0" algn="l" defTabSz="508035" eaLnBrk="1" fontAlgn="auto" latinLnBrk="0" hangingPunct="1">
              <a:lnSpc>
                <a:spcPct val="90000"/>
              </a:lnSpc>
              <a:spcBef>
                <a:spcPts val="0"/>
              </a:spcBef>
              <a:spcAft>
                <a:spcPts val="0"/>
              </a:spcAft>
              <a:buClrTx/>
              <a:buSzTx/>
              <a:buFontTx/>
              <a:buNone/>
              <a:tabLst/>
              <a:defRPr/>
            </a:pPr>
            <a:r>
              <a:rPr lang="en-US" sz="800" b="1" i="0" kern="0">
                <a:solidFill>
                  <a:schemeClr val="bg1"/>
                </a:solidFill>
                <a:latin typeface="Trebuchet MS"/>
              </a:rPr>
              <a:t>NVIDIA CONFIDENTIAL. DO NOT DISTRIBUTE.</a:t>
            </a:r>
          </a:p>
        </p:txBody>
      </p:sp>
      <p:sp>
        <p:nvSpPr>
          <p:cNvPr id="6" name="Rectangle 5">
            <a:extLst>
              <a:ext uri="{FF2B5EF4-FFF2-40B4-BE49-F238E27FC236}">
                <a16:creationId xmlns:a16="http://schemas.microsoft.com/office/drawing/2014/main" id="{7547BC57-15A0-40FA-8775-12BFE42A0433}"/>
              </a:ext>
            </a:extLst>
          </p:cNvPr>
          <p:cNvSpPr/>
          <p:nvPr userDrawn="1"/>
        </p:nvSpPr>
        <p:spPr>
          <a:xfrm>
            <a:off x="186981" y="6408846"/>
            <a:ext cx="3069852" cy="275713"/>
          </a:xfrm>
          <a:prstGeom prst="rect">
            <a:avLst/>
          </a:prstGeom>
          <a:noFill/>
          <a:ln w="25400" cap="flat" cmpd="sng" algn="ctr">
            <a:noFill/>
            <a:prstDash val="solid"/>
          </a:ln>
          <a:effectLst/>
        </p:spPr>
        <p:txBody>
          <a:bodyPr rtlCol="0" anchor="b"/>
          <a:lstStyle/>
          <a:p>
            <a:pPr marL="0" marR="0" lvl="0" indent="0" algn="l" defTabSz="508035" eaLnBrk="1" fontAlgn="auto" latinLnBrk="0" hangingPunct="1">
              <a:lnSpc>
                <a:spcPct val="90000"/>
              </a:lnSpc>
              <a:spcBef>
                <a:spcPts val="0"/>
              </a:spcBef>
              <a:spcAft>
                <a:spcPts val="0"/>
              </a:spcAft>
              <a:buClrTx/>
              <a:buSzTx/>
              <a:buFontTx/>
              <a:buNone/>
              <a:tabLst/>
              <a:defRPr/>
            </a:pPr>
            <a:r>
              <a:rPr lang="en-US" sz="800" b="1" i="0" kern="0">
                <a:solidFill>
                  <a:schemeClr val="bg1"/>
                </a:solidFill>
                <a:latin typeface="Trebuchet MS"/>
              </a:rPr>
              <a:t>NVIDIA CONFIDENTIAL. DO NOT DISTRIBUTE.</a:t>
            </a:r>
          </a:p>
        </p:txBody>
      </p:sp>
    </p:spTree>
    <p:extLst>
      <p:ext uri="{BB962C8B-B14F-4D97-AF65-F5344CB8AC3E}">
        <p14:creationId xmlns:p14="http://schemas.microsoft.com/office/powerpoint/2010/main" val="8712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2F3DB845-5766-4820-4918-271D918614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14291D50-C916-93F1-BE1F-9876B2B209C5}"/>
              </a:ext>
            </a:extLst>
          </p:cNvPr>
          <p:cNvSpPr/>
          <p:nvPr userDrawn="1"/>
        </p:nvSpPr>
        <p:spPr>
          <a:xfrm flipV="1">
            <a:off x="0" y="4995697"/>
            <a:ext cx="12192000" cy="186230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A9A92C82-C327-5A90-C12A-8057E790A54C}"/>
              </a:ext>
            </a:extLst>
          </p:cNvPr>
          <p:cNvSpPr/>
          <p:nvPr userDrawn="1"/>
        </p:nvSpPr>
        <p:spPr>
          <a:xfrm>
            <a:off x="0" y="0"/>
            <a:ext cx="12192000" cy="375592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838200" y="0"/>
            <a:ext cx="10515600" cy="838200"/>
          </a:xfrm>
        </p:spPr>
        <p:txBody>
          <a:bodyPr/>
          <a:lstStyle>
            <a:lvl1pPr>
              <a:defRPr sz="2400" b="1" cap="none">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cxnSp>
        <p:nvCxnSpPr>
          <p:cNvPr id="13" name="Straight Connector 12">
            <a:extLst>
              <a:ext uri="{FF2B5EF4-FFF2-40B4-BE49-F238E27FC236}">
                <a16:creationId xmlns:a16="http://schemas.microsoft.com/office/drawing/2014/main" id="{D6BE77BD-ED1F-A7D7-8432-E2BA5A5A8972}"/>
              </a:ext>
            </a:extLst>
          </p:cNvPr>
          <p:cNvCxnSpPr/>
          <p:nvPr userDrawn="1"/>
        </p:nvCxnSpPr>
        <p:spPr>
          <a:xfrm>
            <a:off x="0" y="3776425"/>
            <a:ext cx="12192000" cy="0"/>
          </a:xfrm>
          <a:prstGeom prst="lin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11BE51B-1B8A-15D0-E565-FDD00D1E8984}"/>
              </a:ext>
            </a:extLst>
          </p:cNvPr>
          <p:cNvGrpSpPr/>
          <p:nvPr userDrawn="1"/>
        </p:nvGrpSpPr>
        <p:grpSpPr>
          <a:xfrm>
            <a:off x="11338560" y="6492546"/>
            <a:ext cx="853440" cy="366520"/>
            <a:chOff x="34015681" y="19477636"/>
            <a:chExt cx="2560319" cy="1099561"/>
          </a:xfrm>
        </p:grpSpPr>
        <p:sp>
          <p:nvSpPr>
            <p:cNvPr id="18" name="Rectangle 17">
              <a:extLst>
                <a:ext uri="{FF2B5EF4-FFF2-40B4-BE49-F238E27FC236}">
                  <a16:creationId xmlns:a16="http://schemas.microsoft.com/office/drawing/2014/main" id="{3CC534D5-C446-A8C8-A1C5-D8D4F4AB8BB7}"/>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9" name="Picture 18" descr="Logo&#10;&#10;Description automatically generated">
              <a:extLst>
                <a:ext uri="{FF2B5EF4-FFF2-40B4-BE49-F238E27FC236}">
                  <a16:creationId xmlns:a16="http://schemas.microsoft.com/office/drawing/2014/main" id="{C19F4DC3-AC6F-A784-716C-562AAEF28D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15681" y="19477636"/>
              <a:ext cx="2159583" cy="743794"/>
            </a:xfrm>
            <a:prstGeom prst="rect">
              <a:avLst/>
            </a:prstGeom>
          </p:spPr>
        </p:pic>
      </p:grpSp>
    </p:spTree>
    <p:extLst>
      <p:ext uri="{BB962C8B-B14F-4D97-AF65-F5344CB8AC3E}">
        <p14:creationId xmlns:p14="http://schemas.microsoft.com/office/powerpoint/2010/main" val="163890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2F3DB845-5766-4820-4918-271D918614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14291D50-C916-93F1-BE1F-9876B2B209C5}"/>
              </a:ext>
            </a:extLst>
          </p:cNvPr>
          <p:cNvSpPr/>
          <p:nvPr userDrawn="1"/>
        </p:nvSpPr>
        <p:spPr>
          <a:xfrm flipV="1">
            <a:off x="0" y="4995697"/>
            <a:ext cx="12192000" cy="186230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A9A92C82-C327-5A90-C12A-8057E790A54C}"/>
              </a:ext>
            </a:extLst>
          </p:cNvPr>
          <p:cNvSpPr/>
          <p:nvPr userDrawn="1"/>
        </p:nvSpPr>
        <p:spPr>
          <a:xfrm>
            <a:off x="0" y="0"/>
            <a:ext cx="12192000" cy="375592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838200" y="0"/>
            <a:ext cx="10515600" cy="838200"/>
          </a:xfrm>
        </p:spPr>
        <p:txBody>
          <a:bodyPr/>
          <a:lstStyle>
            <a:lvl1pPr>
              <a:defRPr sz="2400" b="1" cap="none">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grpSp>
        <p:nvGrpSpPr>
          <p:cNvPr id="14" name="Group 13">
            <a:extLst>
              <a:ext uri="{FF2B5EF4-FFF2-40B4-BE49-F238E27FC236}">
                <a16:creationId xmlns:a16="http://schemas.microsoft.com/office/drawing/2014/main" id="{611BE51B-1B8A-15D0-E565-FDD00D1E8984}"/>
              </a:ext>
            </a:extLst>
          </p:cNvPr>
          <p:cNvGrpSpPr/>
          <p:nvPr userDrawn="1"/>
        </p:nvGrpSpPr>
        <p:grpSpPr>
          <a:xfrm>
            <a:off x="11338560" y="6492546"/>
            <a:ext cx="853440" cy="366520"/>
            <a:chOff x="34015681" y="19477636"/>
            <a:chExt cx="2560319" cy="1099561"/>
          </a:xfrm>
        </p:grpSpPr>
        <p:sp>
          <p:nvSpPr>
            <p:cNvPr id="18" name="Rectangle 17">
              <a:extLst>
                <a:ext uri="{FF2B5EF4-FFF2-40B4-BE49-F238E27FC236}">
                  <a16:creationId xmlns:a16="http://schemas.microsoft.com/office/drawing/2014/main" id="{3CC534D5-C446-A8C8-A1C5-D8D4F4AB8BB7}"/>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19" name="Picture 18" descr="Logo&#10;&#10;Description automatically generated">
              <a:extLst>
                <a:ext uri="{FF2B5EF4-FFF2-40B4-BE49-F238E27FC236}">
                  <a16:creationId xmlns:a16="http://schemas.microsoft.com/office/drawing/2014/main" id="{C19F4DC3-AC6F-A784-716C-562AAEF28D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15681" y="19477636"/>
              <a:ext cx="2159583" cy="743794"/>
            </a:xfrm>
            <a:prstGeom prst="rect">
              <a:avLst/>
            </a:prstGeom>
          </p:spPr>
        </p:pic>
      </p:grpSp>
    </p:spTree>
    <p:extLst>
      <p:ext uri="{BB962C8B-B14F-4D97-AF65-F5344CB8AC3E}">
        <p14:creationId xmlns:p14="http://schemas.microsoft.com/office/powerpoint/2010/main" val="644607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39" name="Picture 38" descr="A picture containing blur&#10;&#10;Description automatically generated">
            <a:extLst>
              <a:ext uri="{FF2B5EF4-FFF2-40B4-BE49-F238E27FC236}">
                <a16:creationId xmlns:a16="http://schemas.microsoft.com/office/drawing/2014/main" id="{3D97DCAA-B02C-B9CD-73B9-F0CB591696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0" name="Rectangle 39">
            <a:extLst>
              <a:ext uri="{FF2B5EF4-FFF2-40B4-BE49-F238E27FC236}">
                <a16:creationId xmlns:a16="http://schemas.microsoft.com/office/drawing/2014/main" id="{579E33CF-8322-948F-F6BF-0C2C9B17787F}"/>
              </a:ext>
            </a:extLst>
          </p:cNvPr>
          <p:cNvSpPr/>
          <p:nvPr userDrawn="1"/>
        </p:nvSpPr>
        <p:spPr>
          <a:xfrm flipV="1">
            <a:off x="0" y="4995697"/>
            <a:ext cx="12192000" cy="186230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41" name="Rectangle 40">
            <a:extLst>
              <a:ext uri="{FF2B5EF4-FFF2-40B4-BE49-F238E27FC236}">
                <a16:creationId xmlns:a16="http://schemas.microsoft.com/office/drawing/2014/main" id="{E3B8751E-75F6-925A-8531-50B734C847AB}"/>
              </a:ext>
            </a:extLst>
          </p:cNvPr>
          <p:cNvSpPr/>
          <p:nvPr userDrawn="1"/>
        </p:nvSpPr>
        <p:spPr>
          <a:xfrm>
            <a:off x="0" y="0"/>
            <a:ext cx="12192000" cy="3755923"/>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838200" y="0"/>
            <a:ext cx="10515600" cy="838200"/>
          </a:xfrm>
        </p:spPr>
        <p:txBody>
          <a:bodyPr/>
          <a:lstStyle>
            <a:lvl1pPr>
              <a:defRPr sz="2400" b="1" cap="none">
                <a:solidFill>
                  <a:schemeClr val="tx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Trebuchet MS" panose="020B0603020202020204" pitchFamily="34" charset="0"/>
              </a:defRPr>
            </a:lvl2pPr>
            <a:lvl3pPr marL="914309" indent="0" algn="ctr">
              <a:buFontTx/>
              <a:buNone/>
              <a:defRPr sz="1467">
                <a:latin typeface="Trebuchet MS" panose="020B0603020202020204" pitchFamily="34" charset="0"/>
              </a:defRPr>
            </a:lvl3pPr>
            <a:lvl4pPr marL="1371463" indent="0" algn="ctr">
              <a:buFontTx/>
              <a:buNone/>
              <a:defRPr sz="1467">
                <a:latin typeface="Trebuchet MS" panose="020B0603020202020204" pitchFamily="34" charset="0"/>
              </a:defRPr>
            </a:lvl4pPr>
            <a:lvl5pPr marL="1828617" indent="0" algn="ctr">
              <a:buFontTx/>
              <a:buNone/>
              <a:defRPr sz="1467">
                <a:latin typeface="Trebuchet MS" panose="020B0603020202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4172373"/>
            <a:ext cx="12192000" cy="0"/>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368300" y="2942951"/>
            <a:ext cx="2057405" cy="1403131"/>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lumMod val="50000"/>
                  </a:schemeClr>
                </a:solidFill>
                <a:latin typeface="Trebuchet MS" panose="020B0603020202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368301" y="2411894"/>
            <a:ext cx="2057404" cy="265176"/>
          </a:xfrm>
          <a:prstGeom prst="rect">
            <a:avLst/>
          </a:prstGeom>
        </p:spPr>
        <p:txBody>
          <a:bodyPr anchor="b"/>
          <a:lstStyle>
            <a:lvl1pPr marL="0" indent="0" algn="ctr">
              <a:spcBef>
                <a:spcPts val="400"/>
              </a:spcBef>
              <a:buFontTx/>
              <a:buNone/>
              <a:defRPr sz="1333" b="0" cap="none" baseline="0">
                <a:solidFill>
                  <a:schemeClr val="tx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368300" y="2649196"/>
            <a:ext cx="2057405" cy="226585"/>
          </a:xfrm>
          <a:prstGeom prst="rect">
            <a:avLst/>
          </a:prstGeom>
        </p:spPr>
        <p:txBody>
          <a:bodyPr/>
          <a:lstStyle>
            <a:lvl1pPr marL="0" indent="0" algn="ctr">
              <a:spcBef>
                <a:spcPts val="200"/>
              </a:spcBef>
              <a:buFontTx/>
              <a:buNone/>
              <a:defRPr sz="933" b="0">
                <a:solidFill>
                  <a:schemeClr val="tx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368301" y="2164318"/>
            <a:ext cx="2057404" cy="265176"/>
          </a:xfrm>
          <a:prstGeom prst="rect">
            <a:avLst/>
          </a:prstGeom>
        </p:spPr>
        <p:txBody>
          <a:bodyPr anchor="b"/>
          <a:lstStyle>
            <a:lvl1pPr marL="0" indent="0" algn="ctr">
              <a:spcBef>
                <a:spcPts val="400"/>
              </a:spcBef>
              <a:buFontTx/>
              <a:buNone/>
              <a:defRPr sz="2400" b="0" cap="none" baseline="0">
                <a:solidFill>
                  <a:schemeClr val="tx1"/>
                </a:solidFill>
                <a:latin typeface="NVIDIA Sans Light" panose="020B0303020203020204" pitchFamily="34" charset="0"/>
                <a:cs typeface="NVIDIA Sans Light" panose="020B03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2717799" y="4005352"/>
            <a:ext cx="2057405" cy="1403131"/>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lumMod val="50000"/>
                  </a:schemeClr>
                </a:solidFill>
                <a:latin typeface="Trebuchet MS" panose="020B0603020202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2717799" y="3474295"/>
            <a:ext cx="2057404" cy="265176"/>
          </a:xfrm>
          <a:prstGeom prst="rect">
            <a:avLst/>
          </a:prstGeom>
        </p:spPr>
        <p:txBody>
          <a:bodyPr anchor="b"/>
          <a:lstStyle>
            <a:lvl1pPr marL="0" indent="0" algn="ctr">
              <a:spcBef>
                <a:spcPts val="400"/>
              </a:spcBef>
              <a:buFontTx/>
              <a:buNone/>
              <a:defRPr sz="1333" b="0" cap="none" baseline="0">
                <a:solidFill>
                  <a:schemeClr val="tx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2717799" y="3711597"/>
            <a:ext cx="2057405" cy="226585"/>
          </a:xfrm>
          <a:prstGeom prst="rect">
            <a:avLst/>
          </a:prstGeom>
        </p:spPr>
        <p:txBody>
          <a:bodyPr/>
          <a:lstStyle>
            <a:lvl1pPr marL="0" indent="0" algn="ctr">
              <a:spcBef>
                <a:spcPts val="200"/>
              </a:spcBef>
              <a:buFontTx/>
              <a:buNone/>
              <a:defRPr sz="933" b="0">
                <a:solidFill>
                  <a:schemeClr val="tx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2717799" y="3226719"/>
            <a:ext cx="2057404" cy="265176"/>
          </a:xfrm>
          <a:prstGeom prst="rect">
            <a:avLst/>
          </a:prstGeom>
        </p:spPr>
        <p:txBody>
          <a:bodyPr anchor="b"/>
          <a:lstStyle>
            <a:lvl1pPr marL="0" indent="0" algn="ctr">
              <a:spcBef>
                <a:spcPts val="400"/>
              </a:spcBef>
              <a:buFontTx/>
              <a:buNone/>
              <a:defRPr sz="2400" b="0" cap="none" baseline="0">
                <a:solidFill>
                  <a:schemeClr val="tx1"/>
                </a:solidFill>
                <a:latin typeface="NVIDIA Sans Light" panose="020B0303020203020204" pitchFamily="34" charset="0"/>
                <a:cs typeface="NVIDIA Sans Light" panose="020B03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5054598" y="2942951"/>
            <a:ext cx="2057405" cy="1403131"/>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lumMod val="50000"/>
                  </a:schemeClr>
                </a:solidFill>
                <a:latin typeface="Trebuchet MS" panose="020B0603020202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5054598" y="2411894"/>
            <a:ext cx="2057404" cy="265176"/>
          </a:xfrm>
          <a:prstGeom prst="rect">
            <a:avLst/>
          </a:prstGeom>
        </p:spPr>
        <p:txBody>
          <a:bodyPr anchor="b"/>
          <a:lstStyle>
            <a:lvl1pPr marL="0" indent="0" algn="ctr">
              <a:spcBef>
                <a:spcPts val="400"/>
              </a:spcBef>
              <a:buFontTx/>
              <a:buNone/>
              <a:defRPr sz="1333" b="0" cap="none" baseline="0">
                <a:solidFill>
                  <a:schemeClr val="tx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5054598" y="2649196"/>
            <a:ext cx="2057405" cy="226585"/>
          </a:xfrm>
          <a:prstGeom prst="rect">
            <a:avLst/>
          </a:prstGeom>
        </p:spPr>
        <p:txBody>
          <a:bodyPr/>
          <a:lstStyle>
            <a:lvl1pPr marL="0" indent="0" algn="ctr">
              <a:spcBef>
                <a:spcPts val="200"/>
              </a:spcBef>
              <a:buFontTx/>
              <a:buNone/>
              <a:defRPr sz="933" b="0">
                <a:solidFill>
                  <a:schemeClr val="tx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5054598" y="2164318"/>
            <a:ext cx="2057404" cy="265176"/>
          </a:xfrm>
          <a:prstGeom prst="rect">
            <a:avLst/>
          </a:prstGeom>
        </p:spPr>
        <p:txBody>
          <a:bodyPr anchor="b"/>
          <a:lstStyle>
            <a:lvl1pPr marL="0" indent="0" algn="ctr">
              <a:spcBef>
                <a:spcPts val="400"/>
              </a:spcBef>
              <a:buFontTx/>
              <a:buNone/>
              <a:defRPr sz="2400" b="0" cap="none" baseline="0">
                <a:solidFill>
                  <a:schemeClr val="tx1"/>
                </a:solidFill>
                <a:latin typeface="NVIDIA Sans Light" panose="020B0303020203020204" pitchFamily="34" charset="0"/>
                <a:cs typeface="NVIDIA Sans Light" panose="020B03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7404099" y="4005352"/>
            <a:ext cx="2057405" cy="1403131"/>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lumMod val="50000"/>
                  </a:schemeClr>
                </a:solidFill>
                <a:latin typeface="Trebuchet MS" panose="020B0603020202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7404100" y="3474295"/>
            <a:ext cx="2057404" cy="265176"/>
          </a:xfrm>
          <a:prstGeom prst="rect">
            <a:avLst/>
          </a:prstGeom>
        </p:spPr>
        <p:txBody>
          <a:bodyPr anchor="b"/>
          <a:lstStyle>
            <a:lvl1pPr marL="0" indent="0" algn="ctr">
              <a:spcBef>
                <a:spcPts val="400"/>
              </a:spcBef>
              <a:buFontTx/>
              <a:buNone/>
              <a:defRPr sz="1333" b="0" cap="none" baseline="0">
                <a:solidFill>
                  <a:schemeClr val="tx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7404099" y="3711597"/>
            <a:ext cx="2057405" cy="226585"/>
          </a:xfrm>
          <a:prstGeom prst="rect">
            <a:avLst/>
          </a:prstGeom>
        </p:spPr>
        <p:txBody>
          <a:bodyPr/>
          <a:lstStyle>
            <a:lvl1pPr marL="0" indent="0" algn="ctr">
              <a:spcBef>
                <a:spcPts val="200"/>
              </a:spcBef>
              <a:buFontTx/>
              <a:buNone/>
              <a:defRPr sz="933" b="0">
                <a:solidFill>
                  <a:schemeClr val="tx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7404100" y="3226719"/>
            <a:ext cx="2057404" cy="265176"/>
          </a:xfrm>
          <a:prstGeom prst="rect">
            <a:avLst/>
          </a:prstGeom>
        </p:spPr>
        <p:txBody>
          <a:bodyPr anchor="b"/>
          <a:lstStyle>
            <a:lvl1pPr marL="0" indent="0" algn="ctr">
              <a:spcBef>
                <a:spcPts val="400"/>
              </a:spcBef>
              <a:buFontTx/>
              <a:buNone/>
              <a:defRPr sz="2400" b="0" cap="none" baseline="0">
                <a:solidFill>
                  <a:schemeClr val="tx1"/>
                </a:solidFill>
                <a:latin typeface="NVIDIA Sans Light" panose="020B0303020203020204" pitchFamily="34" charset="0"/>
                <a:cs typeface="NVIDIA Sans Light" panose="020B03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9766301" y="2942951"/>
            <a:ext cx="2057405" cy="1403131"/>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1333">
                <a:solidFill>
                  <a:schemeClr val="bg2">
                    <a:lumMod val="50000"/>
                  </a:schemeClr>
                </a:solidFill>
                <a:latin typeface="Trebuchet MS" panose="020B0603020202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9766301" y="2411894"/>
            <a:ext cx="2057404" cy="265176"/>
          </a:xfrm>
          <a:prstGeom prst="rect">
            <a:avLst/>
          </a:prstGeom>
        </p:spPr>
        <p:txBody>
          <a:bodyPr anchor="b"/>
          <a:lstStyle>
            <a:lvl1pPr marL="0" indent="0" algn="ctr">
              <a:spcBef>
                <a:spcPts val="400"/>
              </a:spcBef>
              <a:buFontTx/>
              <a:buNone/>
              <a:defRPr sz="1333" b="0" cap="none" baseline="0">
                <a:solidFill>
                  <a:schemeClr val="tx1"/>
                </a:solidFill>
                <a:latin typeface="+mj-lt"/>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9766301" y="2649196"/>
            <a:ext cx="2057405" cy="226585"/>
          </a:xfrm>
          <a:prstGeom prst="rect">
            <a:avLst/>
          </a:prstGeom>
        </p:spPr>
        <p:txBody>
          <a:bodyPr/>
          <a:lstStyle>
            <a:lvl1pPr marL="0" indent="0" algn="ctr">
              <a:spcBef>
                <a:spcPts val="200"/>
              </a:spcBef>
              <a:buFontTx/>
              <a:buNone/>
              <a:defRPr sz="933" b="0">
                <a:solidFill>
                  <a:schemeClr val="tx1"/>
                </a:solidFill>
                <a:latin typeface="NVIDIA Sans" panose="020B0503020203020204" pitchFamily="34" charset="0"/>
                <a:cs typeface="NVIDIA Sans" panose="020B05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9766301" y="2164318"/>
            <a:ext cx="2057404" cy="265176"/>
          </a:xfrm>
          <a:prstGeom prst="rect">
            <a:avLst/>
          </a:prstGeom>
        </p:spPr>
        <p:txBody>
          <a:bodyPr anchor="b"/>
          <a:lstStyle>
            <a:lvl1pPr marL="0" indent="0" algn="ctr">
              <a:spcBef>
                <a:spcPts val="400"/>
              </a:spcBef>
              <a:buFontTx/>
              <a:buNone/>
              <a:defRPr sz="2400" b="0" cap="none" baseline="0">
                <a:solidFill>
                  <a:schemeClr val="tx1"/>
                </a:solidFill>
                <a:latin typeface="NVIDIA Sans Light" panose="020B0303020203020204" pitchFamily="34" charset="0"/>
                <a:cs typeface="NVIDIA Sans Light" panose="020B0303020203020204" pitchFamily="34" charset="0"/>
              </a:defRPr>
            </a:lvl1pPr>
            <a:lvl2pPr marL="854178" indent="0">
              <a:buFontTx/>
              <a:buNone/>
              <a:defRPr sz="1333" b="1">
                <a:solidFill>
                  <a:schemeClr val="tx1"/>
                </a:solidFill>
                <a:latin typeface="Trebuchet MS" panose="020B0603020202020204" pitchFamily="34" charset="0"/>
              </a:defRPr>
            </a:lvl2pPr>
            <a:lvl3pPr marL="1627699" indent="0">
              <a:buFontTx/>
              <a:buNone/>
              <a:defRPr sz="1333" b="1">
                <a:solidFill>
                  <a:schemeClr val="tx1"/>
                </a:solidFill>
                <a:latin typeface="Trebuchet MS" panose="020B0603020202020204" pitchFamily="34" charset="0"/>
              </a:defRPr>
            </a:lvl3pPr>
            <a:lvl4pPr marL="2311012" indent="0">
              <a:buFontTx/>
              <a:buNone/>
              <a:defRPr sz="1333" b="1">
                <a:solidFill>
                  <a:schemeClr val="tx1"/>
                </a:solidFill>
                <a:latin typeface="Trebuchet MS" panose="020B0603020202020204" pitchFamily="34" charset="0"/>
              </a:defRPr>
            </a:lvl4pPr>
            <a:lvl5pPr marL="2823521" indent="0">
              <a:buFontTx/>
              <a:buNone/>
              <a:defRPr sz="1333" b="1">
                <a:solidFill>
                  <a:schemeClr val="tx1"/>
                </a:solidFill>
                <a:latin typeface="Trebuchet MS" panose="020B0603020202020204" pitchFamily="34" charset="0"/>
              </a:defRPr>
            </a:lvl5pPr>
          </a:lstStyle>
          <a:p>
            <a:pPr lvl="0"/>
            <a:r>
              <a:rPr lang="en-US"/>
              <a:t>Year</a:t>
            </a:r>
          </a:p>
        </p:txBody>
      </p:sp>
      <p:grpSp>
        <p:nvGrpSpPr>
          <p:cNvPr id="42" name="Group 41">
            <a:extLst>
              <a:ext uri="{FF2B5EF4-FFF2-40B4-BE49-F238E27FC236}">
                <a16:creationId xmlns:a16="http://schemas.microsoft.com/office/drawing/2014/main" id="{6D98BD55-67D9-5A45-4CBE-EBEC932A1830}"/>
              </a:ext>
            </a:extLst>
          </p:cNvPr>
          <p:cNvGrpSpPr/>
          <p:nvPr userDrawn="1"/>
        </p:nvGrpSpPr>
        <p:grpSpPr>
          <a:xfrm>
            <a:off x="11338560" y="6492546"/>
            <a:ext cx="853440" cy="366520"/>
            <a:chOff x="34015681" y="19477636"/>
            <a:chExt cx="2560319" cy="1099561"/>
          </a:xfrm>
        </p:grpSpPr>
        <p:sp>
          <p:nvSpPr>
            <p:cNvPr id="43" name="Rectangle 42">
              <a:extLst>
                <a:ext uri="{FF2B5EF4-FFF2-40B4-BE49-F238E27FC236}">
                  <a16:creationId xmlns:a16="http://schemas.microsoft.com/office/drawing/2014/main" id="{0D383E7A-E0ED-0BC6-D5A5-9CACFB53C5A7}"/>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44" name="Picture 43" descr="Logo&#10;&#10;Description automatically generated">
              <a:extLst>
                <a:ext uri="{FF2B5EF4-FFF2-40B4-BE49-F238E27FC236}">
                  <a16:creationId xmlns:a16="http://schemas.microsoft.com/office/drawing/2014/main" id="{0CCC6649-3A72-1102-B390-E3CC2FBD14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15681" y="19477636"/>
              <a:ext cx="2159583" cy="743794"/>
            </a:xfrm>
            <a:prstGeom prst="rect">
              <a:avLst/>
            </a:prstGeom>
          </p:spPr>
        </p:pic>
      </p:grpSp>
    </p:spTree>
    <p:extLst>
      <p:ext uri="{BB962C8B-B14F-4D97-AF65-F5344CB8AC3E}">
        <p14:creationId xmlns:p14="http://schemas.microsoft.com/office/powerpoint/2010/main" val="1681410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EE438-ADD8-FD38-361B-6F659E263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6" name="Picture 5">
            <a:extLst>
              <a:ext uri="{FF2B5EF4-FFF2-40B4-BE49-F238E27FC236}">
                <a16:creationId xmlns:a16="http://schemas.microsoft.com/office/drawing/2014/main" id="{C3F23213-383B-D1D3-66AB-AB7666ACC9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286000"/>
          </a:xfrm>
          <a:prstGeom prst="rect">
            <a:avLst/>
          </a:prstGeom>
        </p:spPr>
      </p:pic>
      <p:pic>
        <p:nvPicPr>
          <p:cNvPr id="9" name="Picture 8">
            <a:extLst>
              <a:ext uri="{FF2B5EF4-FFF2-40B4-BE49-F238E27FC236}">
                <a16:creationId xmlns:a16="http://schemas.microsoft.com/office/drawing/2014/main" id="{490169B9-6067-E8C5-5485-E56BC06E5FC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5715000"/>
            <a:ext cx="12192000" cy="1143000"/>
          </a:xfrm>
          <a:prstGeom prst="rect">
            <a:avLst/>
          </a:prstGeom>
        </p:spPr>
      </p:pic>
      <p:sp>
        <p:nvSpPr>
          <p:cNvPr id="11" name="Rectangle 10">
            <a:extLst>
              <a:ext uri="{FF2B5EF4-FFF2-40B4-BE49-F238E27FC236}">
                <a16:creationId xmlns:a16="http://schemas.microsoft.com/office/drawing/2014/main" id="{2576E5FE-3389-CDF1-B065-8C9BC2DE8FAA}"/>
              </a:ext>
            </a:extLst>
          </p:cNvPr>
          <p:cNvSpPr/>
          <p:nvPr userDrawn="1"/>
        </p:nvSpPr>
        <p:spPr>
          <a:xfrm flipV="1">
            <a:off x="0" y="5715000"/>
            <a:ext cx="12192000" cy="71725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3114A677-9010-9804-E632-B81F4DD31B74}"/>
              </a:ext>
            </a:extLst>
          </p:cNvPr>
          <p:cNvSpPr/>
          <p:nvPr userDrawn="1"/>
        </p:nvSpPr>
        <p:spPr>
          <a:xfrm>
            <a:off x="0" y="1568741"/>
            <a:ext cx="12192000" cy="71725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23" name="Text Placeholder 4">
            <a:extLst>
              <a:ext uri="{FF2B5EF4-FFF2-40B4-BE49-F238E27FC236}">
                <a16:creationId xmlns:a16="http://schemas.microsoft.com/office/drawing/2014/main" id="{F26D4B9E-06E4-79B6-32C5-11909387A75E}"/>
              </a:ext>
            </a:extLst>
          </p:cNvPr>
          <p:cNvSpPr>
            <a:spLocks noGrp="1"/>
          </p:cNvSpPr>
          <p:nvPr>
            <p:ph type="body" sz="quarter" idx="13" hasCustomPrompt="1"/>
          </p:nvPr>
        </p:nvSpPr>
        <p:spPr>
          <a:xfrm>
            <a:off x="2052918" y="4878237"/>
            <a:ext cx="8086165" cy="347974"/>
          </a:xfrm>
          <a:prstGeom prst="rect">
            <a:avLst/>
          </a:prstGeom>
        </p:spPr>
        <p:txBody>
          <a:bodyPr/>
          <a:lstStyle>
            <a:lvl1pPr marL="0" indent="0" algn="ctr">
              <a:lnSpc>
                <a:spcPct val="90000"/>
              </a:lnSpc>
              <a:spcBef>
                <a:spcPts val="0"/>
              </a:spcBef>
              <a:buFontTx/>
              <a:buNone/>
              <a:defRPr sz="1467" i="1" cap="none" baseline="0">
                <a:solidFill>
                  <a:schemeClr val="tx2"/>
                </a:solidFill>
                <a:latin typeface="NVIDIA Sans" panose="020B0503020203020204" pitchFamily="34" charset="0"/>
                <a:cs typeface="NVIDIA Sans" panose="020B0503020203020204" pitchFamily="34" charset="0"/>
              </a:defRPr>
            </a:lvl1pPr>
            <a:lvl2pPr marL="854179" indent="0" algn="l">
              <a:lnSpc>
                <a:spcPct val="90000"/>
              </a:lnSpc>
              <a:buFontTx/>
              <a:buNone/>
              <a:defRPr sz="2513" cap="all" baseline="0">
                <a:solidFill>
                  <a:schemeClr val="tx2"/>
                </a:solidFill>
                <a:latin typeface="DINPro-Medium" panose="02000503030000020004" pitchFamily="50" charset="0"/>
              </a:defRPr>
            </a:lvl2pPr>
            <a:lvl3pPr marL="1627698" indent="0" algn="l">
              <a:lnSpc>
                <a:spcPct val="90000"/>
              </a:lnSpc>
              <a:buFontTx/>
              <a:buNone/>
              <a:defRPr sz="2513" cap="all" baseline="0">
                <a:solidFill>
                  <a:schemeClr val="tx2"/>
                </a:solidFill>
                <a:latin typeface="DINPro-Medium" panose="02000503030000020004" pitchFamily="50" charset="0"/>
              </a:defRPr>
            </a:lvl3pPr>
            <a:lvl4pPr marL="2311012" indent="0">
              <a:buNone/>
              <a:defRPr/>
            </a:lvl4pPr>
          </a:lstStyle>
          <a:p>
            <a:pPr lvl="0"/>
            <a:r>
              <a:rPr lang="en-US"/>
              <a:t>— Quote source</a:t>
            </a:r>
          </a:p>
        </p:txBody>
      </p:sp>
      <p:sp>
        <p:nvSpPr>
          <p:cNvPr id="24" name="Text Placeholder 4">
            <a:extLst>
              <a:ext uri="{FF2B5EF4-FFF2-40B4-BE49-F238E27FC236}">
                <a16:creationId xmlns:a16="http://schemas.microsoft.com/office/drawing/2014/main" id="{FB813065-2E49-0E5F-0857-6E6D15B25877}"/>
              </a:ext>
            </a:extLst>
          </p:cNvPr>
          <p:cNvSpPr>
            <a:spLocks noGrp="1"/>
          </p:cNvSpPr>
          <p:nvPr>
            <p:ph type="body" sz="quarter" idx="14" hasCustomPrompt="1"/>
          </p:nvPr>
        </p:nvSpPr>
        <p:spPr>
          <a:xfrm>
            <a:off x="2052918" y="2302120"/>
            <a:ext cx="8086165" cy="2435671"/>
          </a:xfrm>
          <a:prstGeom prst="rect">
            <a:avLst/>
          </a:prstGeom>
        </p:spPr>
        <p:txBody>
          <a:bodyPr anchor="ctr"/>
          <a:lstStyle>
            <a:lvl1pPr marL="0" indent="0" algn="ctr">
              <a:lnSpc>
                <a:spcPct val="90000"/>
              </a:lnSpc>
              <a:spcBef>
                <a:spcPts val="0"/>
              </a:spcBef>
              <a:buFontTx/>
              <a:buNone/>
              <a:defRPr sz="4000" cap="none" baseline="0">
                <a:solidFill>
                  <a:schemeClr val="tx1"/>
                </a:solidFill>
                <a:latin typeface="NVIDIA Sans Light" panose="020B0303020203020204" pitchFamily="34" charset="0"/>
                <a:cs typeface="NVIDIA Sans Light" panose="020B0303020203020204" pitchFamily="34" charset="0"/>
              </a:defRPr>
            </a:lvl1pPr>
            <a:lvl2pPr marL="854179" indent="0" algn="l">
              <a:lnSpc>
                <a:spcPct val="90000"/>
              </a:lnSpc>
              <a:buFontTx/>
              <a:buNone/>
              <a:defRPr sz="2513" cap="all" baseline="0">
                <a:solidFill>
                  <a:schemeClr val="tx2"/>
                </a:solidFill>
                <a:latin typeface="DINPro-Medium" panose="02000503030000020004" pitchFamily="50" charset="0"/>
              </a:defRPr>
            </a:lvl2pPr>
            <a:lvl3pPr marL="1627698" indent="0" algn="l">
              <a:lnSpc>
                <a:spcPct val="90000"/>
              </a:lnSpc>
              <a:buFontTx/>
              <a:buNone/>
              <a:defRPr sz="2513" cap="all" baseline="0">
                <a:solidFill>
                  <a:schemeClr val="tx2"/>
                </a:solidFill>
                <a:latin typeface="DINPro-Medium" panose="02000503030000020004" pitchFamily="50" charset="0"/>
              </a:defRPr>
            </a:lvl3pPr>
            <a:lvl4pPr marL="2311012" indent="0">
              <a:buNone/>
              <a:defRPr/>
            </a:lvl4pPr>
          </a:lstStyle>
          <a:p>
            <a:pPr lvl="0"/>
            <a:r>
              <a:rPr lang="en-US"/>
              <a:t>Click to add quote</a:t>
            </a:r>
          </a:p>
        </p:txBody>
      </p:sp>
      <p:sp>
        <p:nvSpPr>
          <p:cNvPr id="25" name="TextBox 24">
            <a:extLst>
              <a:ext uri="{FF2B5EF4-FFF2-40B4-BE49-F238E27FC236}">
                <a16:creationId xmlns:a16="http://schemas.microsoft.com/office/drawing/2014/main" id="{0E3AB51B-6576-2407-EADC-1F10EFB91ADD}"/>
              </a:ext>
            </a:extLst>
          </p:cNvPr>
          <p:cNvSpPr txBox="1"/>
          <p:nvPr userDrawn="1"/>
        </p:nvSpPr>
        <p:spPr>
          <a:xfrm rot="10800000">
            <a:off x="5799204" y="4461559"/>
            <a:ext cx="612668" cy="1564403"/>
          </a:xfrm>
          <a:prstGeom prst="rect">
            <a:avLst/>
          </a:prstGeom>
          <a:noFill/>
        </p:spPr>
        <p:txBody>
          <a:bodyPr wrap="none" rtlCol="0">
            <a:spAutoFit/>
          </a:bodyPr>
          <a:lstStyle/>
          <a:p>
            <a:pPr algn="ctr"/>
            <a:r>
              <a:rPr lang="en-US" sz="9566">
                <a:solidFill>
                  <a:schemeClr val="tx2"/>
                </a:solidFill>
                <a:latin typeface="NVIDIA Sans Light" panose="020B0303020203020204" pitchFamily="34" charset="0"/>
                <a:cs typeface="NVIDIA Sans Light" panose="020B0303020203020204" pitchFamily="34" charset="0"/>
              </a:rPr>
              <a:t>“</a:t>
            </a:r>
          </a:p>
        </p:txBody>
      </p:sp>
      <p:cxnSp>
        <p:nvCxnSpPr>
          <p:cNvPr id="26" name="Straight Connector 25">
            <a:extLst>
              <a:ext uri="{FF2B5EF4-FFF2-40B4-BE49-F238E27FC236}">
                <a16:creationId xmlns:a16="http://schemas.microsoft.com/office/drawing/2014/main" id="{546BD1E2-CE6D-6688-0584-9A2955FE408E}"/>
              </a:ext>
            </a:extLst>
          </p:cNvPr>
          <p:cNvCxnSpPr>
            <a:cxnSpLocks/>
          </p:cNvCxnSpPr>
          <p:nvPr userDrawn="1"/>
        </p:nvCxnSpPr>
        <p:spPr>
          <a:xfrm>
            <a:off x="2052918" y="5574553"/>
            <a:ext cx="3798304"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3FC36B-1A07-1145-6E8D-04ACFA6D494B}"/>
              </a:ext>
            </a:extLst>
          </p:cNvPr>
          <p:cNvCxnSpPr>
            <a:cxnSpLocks/>
          </p:cNvCxnSpPr>
          <p:nvPr userDrawn="1"/>
        </p:nvCxnSpPr>
        <p:spPr>
          <a:xfrm>
            <a:off x="6340779" y="5574553"/>
            <a:ext cx="3798304"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8842FDB-FDE6-5E7F-7B79-1A99C3156DB1}"/>
              </a:ext>
            </a:extLst>
          </p:cNvPr>
          <p:cNvGrpSpPr/>
          <p:nvPr userDrawn="1"/>
        </p:nvGrpSpPr>
        <p:grpSpPr>
          <a:xfrm>
            <a:off x="2052918" y="1665653"/>
            <a:ext cx="8086165" cy="1564403"/>
            <a:chOff x="6158753" y="6234204"/>
            <a:chExt cx="24258494" cy="4693206"/>
          </a:xfrm>
        </p:grpSpPr>
        <p:sp>
          <p:nvSpPr>
            <p:cNvPr id="29" name="TextBox 28">
              <a:extLst>
                <a:ext uri="{FF2B5EF4-FFF2-40B4-BE49-F238E27FC236}">
                  <a16:creationId xmlns:a16="http://schemas.microsoft.com/office/drawing/2014/main" id="{578141CA-E027-D902-683A-1667C29F1FAC}"/>
                </a:ext>
              </a:extLst>
            </p:cNvPr>
            <p:cNvSpPr txBox="1"/>
            <p:nvPr userDrawn="1"/>
          </p:nvSpPr>
          <p:spPr>
            <a:xfrm>
              <a:off x="17368997" y="6234204"/>
              <a:ext cx="1838004" cy="4693206"/>
            </a:xfrm>
            <a:prstGeom prst="rect">
              <a:avLst/>
            </a:prstGeom>
            <a:noFill/>
          </p:spPr>
          <p:txBody>
            <a:bodyPr wrap="none" rtlCol="0">
              <a:spAutoFit/>
            </a:bodyPr>
            <a:lstStyle/>
            <a:p>
              <a:pPr algn="ctr"/>
              <a:r>
                <a:rPr lang="en-US" sz="9566">
                  <a:solidFill>
                    <a:schemeClr val="tx2"/>
                  </a:solidFill>
                  <a:latin typeface="NVIDIA Sans Light" panose="020B0303020203020204" pitchFamily="34" charset="0"/>
                  <a:cs typeface="NVIDIA Sans Light" panose="020B0303020203020204" pitchFamily="34" charset="0"/>
                </a:rPr>
                <a:t>“</a:t>
              </a:r>
            </a:p>
          </p:txBody>
        </p:sp>
        <p:cxnSp>
          <p:nvCxnSpPr>
            <p:cNvPr id="30" name="Straight Connector 29">
              <a:extLst>
                <a:ext uri="{FF2B5EF4-FFF2-40B4-BE49-F238E27FC236}">
                  <a16:creationId xmlns:a16="http://schemas.microsoft.com/office/drawing/2014/main" id="{1DDB5846-7BC9-957E-F577-9E514F97096D}"/>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06C089-7008-374C-948F-79A6B94EB3A9}"/>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139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EE438-ADD8-FD38-361B-6F659E263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6" name="Picture 5">
            <a:extLst>
              <a:ext uri="{FF2B5EF4-FFF2-40B4-BE49-F238E27FC236}">
                <a16:creationId xmlns:a16="http://schemas.microsoft.com/office/drawing/2014/main" id="{C3F23213-383B-D1D3-66AB-AB7666ACC9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286000"/>
          </a:xfrm>
          <a:prstGeom prst="rect">
            <a:avLst/>
          </a:prstGeom>
        </p:spPr>
      </p:pic>
      <p:pic>
        <p:nvPicPr>
          <p:cNvPr id="9" name="Picture 8">
            <a:extLst>
              <a:ext uri="{FF2B5EF4-FFF2-40B4-BE49-F238E27FC236}">
                <a16:creationId xmlns:a16="http://schemas.microsoft.com/office/drawing/2014/main" id="{490169B9-6067-E8C5-5485-E56BC06E5FC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5715000"/>
            <a:ext cx="12192000" cy="1143000"/>
          </a:xfrm>
          <a:prstGeom prst="rect">
            <a:avLst/>
          </a:prstGeom>
        </p:spPr>
      </p:pic>
      <p:sp>
        <p:nvSpPr>
          <p:cNvPr id="11" name="Rectangle 10">
            <a:extLst>
              <a:ext uri="{FF2B5EF4-FFF2-40B4-BE49-F238E27FC236}">
                <a16:creationId xmlns:a16="http://schemas.microsoft.com/office/drawing/2014/main" id="{2576E5FE-3389-CDF1-B065-8C9BC2DE8FAA}"/>
              </a:ext>
            </a:extLst>
          </p:cNvPr>
          <p:cNvSpPr/>
          <p:nvPr userDrawn="1"/>
        </p:nvSpPr>
        <p:spPr>
          <a:xfrm flipV="1">
            <a:off x="0" y="5715000"/>
            <a:ext cx="12192000" cy="71725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2" name="Rectangle 11">
            <a:extLst>
              <a:ext uri="{FF2B5EF4-FFF2-40B4-BE49-F238E27FC236}">
                <a16:creationId xmlns:a16="http://schemas.microsoft.com/office/drawing/2014/main" id="{3114A677-9010-9804-E632-B81F4DD31B74}"/>
              </a:ext>
            </a:extLst>
          </p:cNvPr>
          <p:cNvSpPr/>
          <p:nvPr userDrawn="1"/>
        </p:nvSpPr>
        <p:spPr>
          <a:xfrm>
            <a:off x="0" y="1568741"/>
            <a:ext cx="12192000" cy="71725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
        <p:nvSpPr>
          <p:cNvPr id="17" name="Text Placeholder 4">
            <a:extLst>
              <a:ext uri="{FF2B5EF4-FFF2-40B4-BE49-F238E27FC236}">
                <a16:creationId xmlns:a16="http://schemas.microsoft.com/office/drawing/2014/main" id="{F88F578A-9027-1B83-EA9B-9C3A615FCD22}"/>
              </a:ext>
            </a:extLst>
          </p:cNvPr>
          <p:cNvSpPr>
            <a:spLocks noGrp="1"/>
          </p:cNvSpPr>
          <p:nvPr>
            <p:ph type="body" sz="quarter" idx="13" hasCustomPrompt="1"/>
          </p:nvPr>
        </p:nvSpPr>
        <p:spPr>
          <a:xfrm>
            <a:off x="2052918" y="4291984"/>
            <a:ext cx="8086165" cy="347974"/>
          </a:xfrm>
          <a:prstGeom prst="rect">
            <a:avLst/>
          </a:prstGeom>
        </p:spPr>
        <p:txBody>
          <a:bodyPr/>
          <a:lstStyle>
            <a:lvl1pPr marL="0" indent="0" algn="ctr">
              <a:lnSpc>
                <a:spcPct val="90000"/>
              </a:lnSpc>
              <a:spcBef>
                <a:spcPts val="0"/>
              </a:spcBef>
              <a:buFontTx/>
              <a:buNone/>
              <a:defRPr sz="1467" i="1" cap="none" baseline="0">
                <a:solidFill>
                  <a:schemeClr val="tx2"/>
                </a:solidFill>
                <a:latin typeface="NVIDIA Sans" panose="020B0503020203020204" pitchFamily="34" charset="0"/>
                <a:cs typeface="NVIDIA Sans" panose="020B0503020203020204" pitchFamily="34" charset="0"/>
              </a:defRPr>
            </a:lvl1pPr>
            <a:lvl2pPr marL="854179" indent="0" algn="l">
              <a:lnSpc>
                <a:spcPct val="90000"/>
              </a:lnSpc>
              <a:buFontTx/>
              <a:buNone/>
              <a:defRPr sz="2513" cap="all" baseline="0">
                <a:solidFill>
                  <a:schemeClr val="tx2"/>
                </a:solidFill>
                <a:latin typeface="DINPro-Medium" panose="02000503030000020004" pitchFamily="50" charset="0"/>
              </a:defRPr>
            </a:lvl2pPr>
            <a:lvl3pPr marL="1627698" indent="0" algn="l">
              <a:lnSpc>
                <a:spcPct val="90000"/>
              </a:lnSpc>
              <a:buFontTx/>
              <a:buNone/>
              <a:defRPr sz="2513" cap="all" baseline="0">
                <a:solidFill>
                  <a:schemeClr val="tx2"/>
                </a:solidFill>
                <a:latin typeface="DINPro-Medium" panose="02000503030000020004" pitchFamily="50" charset="0"/>
              </a:defRPr>
            </a:lvl3pPr>
            <a:lvl4pPr marL="2311012" indent="0">
              <a:buNone/>
              <a:defRPr/>
            </a:lvl4pPr>
          </a:lstStyle>
          <a:p>
            <a:pPr lvl="0"/>
            <a:r>
              <a:rPr lang="en-US"/>
              <a:t>— Quote source</a:t>
            </a:r>
          </a:p>
        </p:txBody>
      </p:sp>
      <p:sp>
        <p:nvSpPr>
          <p:cNvPr id="18" name="Text Placeholder 4">
            <a:extLst>
              <a:ext uri="{FF2B5EF4-FFF2-40B4-BE49-F238E27FC236}">
                <a16:creationId xmlns:a16="http://schemas.microsoft.com/office/drawing/2014/main" id="{63210519-0067-2C0F-62E9-5F65AC56F48B}"/>
              </a:ext>
            </a:extLst>
          </p:cNvPr>
          <p:cNvSpPr>
            <a:spLocks noGrp="1"/>
          </p:cNvSpPr>
          <p:nvPr>
            <p:ph type="body" sz="quarter" idx="14" hasCustomPrompt="1"/>
          </p:nvPr>
        </p:nvSpPr>
        <p:spPr>
          <a:xfrm>
            <a:off x="2052918" y="2683725"/>
            <a:ext cx="8086165" cy="1467741"/>
          </a:xfrm>
          <a:prstGeom prst="rect">
            <a:avLst/>
          </a:prstGeom>
        </p:spPr>
        <p:txBody>
          <a:bodyPr anchor="ctr"/>
          <a:lstStyle>
            <a:lvl1pPr marL="0" indent="0" algn="ctr">
              <a:lnSpc>
                <a:spcPct val="90000"/>
              </a:lnSpc>
              <a:spcBef>
                <a:spcPts val="0"/>
              </a:spcBef>
              <a:buFontTx/>
              <a:buNone/>
              <a:defRPr sz="4000" cap="none" baseline="0">
                <a:solidFill>
                  <a:schemeClr val="tx1"/>
                </a:solidFill>
                <a:latin typeface="NVIDIA Sans Light" panose="020B0303020203020204" pitchFamily="34" charset="0"/>
                <a:cs typeface="NVIDIA Sans Light" panose="020B0303020203020204" pitchFamily="34" charset="0"/>
              </a:defRPr>
            </a:lvl1pPr>
            <a:lvl2pPr marL="854179" indent="0" algn="l">
              <a:lnSpc>
                <a:spcPct val="90000"/>
              </a:lnSpc>
              <a:buFontTx/>
              <a:buNone/>
              <a:defRPr sz="2513" cap="all" baseline="0">
                <a:solidFill>
                  <a:schemeClr val="tx2"/>
                </a:solidFill>
                <a:latin typeface="DINPro-Medium" panose="02000503030000020004" pitchFamily="50" charset="0"/>
              </a:defRPr>
            </a:lvl2pPr>
            <a:lvl3pPr marL="1627698" indent="0" algn="l">
              <a:lnSpc>
                <a:spcPct val="90000"/>
              </a:lnSpc>
              <a:buFontTx/>
              <a:buNone/>
              <a:defRPr sz="2513" cap="all" baseline="0">
                <a:solidFill>
                  <a:schemeClr val="tx2"/>
                </a:solidFill>
                <a:latin typeface="DINPro-Medium" panose="02000503030000020004" pitchFamily="50" charset="0"/>
              </a:defRPr>
            </a:lvl3pPr>
            <a:lvl4pPr marL="2311012" indent="0">
              <a:buNone/>
              <a:defRPr/>
            </a:lvl4pPr>
          </a:lstStyle>
          <a:p>
            <a:pPr lvl="0"/>
            <a:r>
              <a:rPr lang="en-US"/>
              <a:t>Click to add quote</a:t>
            </a:r>
          </a:p>
        </p:txBody>
      </p:sp>
      <p:grpSp>
        <p:nvGrpSpPr>
          <p:cNvPr id="19" name="Group 18">
            <a:extLst>
              <a:ext uri="{FF2B5EF4-FFF2-40B4-BE49-F238E27FC236}">
                <a16:creationId xmlns:a16="http://schemas.microsoft.com/office/drawing/2014/main" id="{E282E0F9-288A-90DE-BB74-628A1359AC3E}"/>
              </a:ext>
            </a:extLst>
          </p:cNvPr>
          <p:cNvGrpSpPr/>
          <p:nvPr userDrawn="1"/>
        </p:nvGrpSpPr>
        <p:grpSpPr>
          <a:xfrm>
            <a:off x="2052918" y="2088228"/>
            <a:ext cx="8086165" cy="3398331"/>
            <a:chOff x="6158753" y="6264684"/>
            <a:chExt cx="24258494" cy="10194995"/>
          </a:xfrm>
        </p:grpSpPr>
        <p:grpSp>
          <p:nvGrpSpPr>
            <p:cNvPr id="20" name="Group 19">
              <a:extLst>
                <a:ext uri="{FF2B5EF4-FFF2-40B4-BE49-F238E27FC236}">
                  <a16:creationId xmlns:a16="http://schemas.microsoft.com/office/drawing/2014/main" id="{17C93DBF-D2D6-8083-19B0-AF30804DA58C}"/>
                </a:ext>
              </a:extLst>
            </p:cNvPr>
            <p:cNvGrpSpPr/>
            <p:nvPr userDrawn="1"/>
          </p:nvGrpSpPr>
          <p:grpSpPr>
            <a:xfrm>
              <a:off x="17368996" y="6264684"/>
              <a:ext cx="1866618" cy="10194995"/>
              <a:chOff x="17368996" y="5634063"/>
              <a:chExt cx="1866618" cy="10194995"/>
            </a:xfrm>
          </p:grpSpPr>
          <p:sp>
            <p:nvSpPr>
              <p:cNvPr id="35" name="TextBox 34">
                <a:extLst>
                  <a:ext uri="{FF2B5EF4-FFF2-40B4-BE49-F238E27FC236}">
                    <a16:creationId xmlns:a16="http://schemas.microsoft.com/office/drawing/2014/main" id="{1E8DD94C-355B-A033-C107-A15F252ED4E9}"/>
                  </a:ext>
                </a:extLst>
              </p:cNvPr>
              <p:cNvSpPr txBox="1"/>
              <p:nvPr/>
            </p:nvSpPr>
            <p:spPr>
              <a:xfrm>
                <a:off x="17368996" y="5634063"/>
                <a:ext cx="1838007" cy="4693210"/>
              </a:xfrm>
              <a:prstGeom prst="rect">
                <a:avLst/>
              </a:prstGeom>
              <a:noFill/>
            </p:spPr>
            <p:txBody>
              <a:bodyPr wrap="none" rtlCol="0">
                <a:spAutoFit/>
              </a:bodyPr>
              <a:lstStyle/>
              <a:p>
                <a:pPr algn="ctr"/>
                <a:r>
                  <a:rPr lang="en-US" sz="9566">
                    <a:solidFill>
                      <a:schemeClr val="tx2"/>
                    </a:solidFill>
                    <a:latin typeface="NVIDIA Sans Light" panose="020B0303020203020204" pitchFamily="34" charset="0"/>
                    <a:cs typeface="NVIDIA Sans Light" panose="020B0303020203020204" pitchFamily="34" charset="0"/>
                  </a:rPr>
                  <a:t>“</a:t>
                </a:r>
              </a:p>
            </p:txBody>
          </p:sp>
          <p:sp>
            <p:nvSpPr>
              <p:cNvPr id="36" name="TextBox 35">
                <a:extLst>
                  <a:ext uri="{FF2B5EF4-FFF2-40B4-BE49-F238E27FC236}">
                    <a16:creationId xmlns:a16="http://schemas.microsoft.com/office/drawing/2014/main" id="{0953008A-080C-E6EB-F461-AAEE45CA3F36}"/>
                  </a:ext>
                </a:extLst>
              </p:cNvPr>
              <p:cNvSpPr txBox="1"/>
              <p:nvPr/>
            </p:nvSpPr>
            <p:spPr>
              <a:xfrm rot="10800000">
                <a:off x="17397610" y="11135848"/>
                <a:ext cx="1838004" cy="4693210"/>
              </a:xfrm>
              <a:prstGeom prst="rect">
                <a:avLst/>
              </a:prstGeom>
              <a:noFill/>
            </p:spPr>
            <p:txBody>
              <a:bodyPr wrap="none" rtlCol="0">
                <a:spAutoFit/>
              </a:bodyPr>
              <a:lstStyle/>
              <a:p>
                <a:pPr algn="ctr"/>
                <a:r>
                  <a:rPr lang="en-US" sz="9566">
                    <a:solidFill>
                      <a:schemeClr val="tx2"/>
                    </a:solidFill>
                    <a:latin typeface="NVIDIA Sans Light" panose="020B0303020203020204" pitchFamily="34" charset="0"/>
                    <a:cs typeface="NVIDIA Sans Light" panose="020B0303020203020204" pitchFamily="34" charset="0"/>
                  </a:rPr>
                  <a:t>“</a:t>
                </a:r>
              </a:p>
            </p:txBody>
          </p:sp>
        </p:grpSp>
        <p:cxnSp>
          <p:nvCxnSpPr>
            <p:cNvPr id="21" name="Straight Connector 20">
              <a:extLst>
                <a:ext uri="{FF2B5EF4-FFF2-40B4-BE49-F238E27FC236}">
                  <a16:creationId xmlns:a16="http://schemas.microsoft.com/office/drawing/2014/main" id="{5CA9062D-3F8E-0EB7-7655-3FE2E71A904D}"/>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E2AF76-DB4B-F5A7-4606-B9F28CFDFBBF}"/>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72D99F-325B-F312-0F24-EB70E5069E00}"/>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1431FB-5B38-A226-873D-9860A5EFE692}"/>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0065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E7366-C86A-7B24-4079-3556645CE52B}"/>
              </a:ext>
            </a:extLst>
          </p:cNvPr>
          <p:cNvSpPr/>
          <p:nvPr userDrawn="1"/>
        </p:nvSpPr>
        <p:spPr>
          <a:xfrm>
            <a:off x="5734873" y="1798320"/>
            <a:ext cx="188976" cy="5059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5" name="Picture 4">
            <a:extLst>
              <a:ext uri="{FF2B5EF4-FFF2-40B4-BE49-F238E27FC236}">
                <a16:creationId xmlns:a16="http://schemas.microsoft.com/office/drawing/2014/main" id="{C0FF39F7-6D39-E797-5348-2E9A9D5D2F4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746376" cy="6858000"/>
          </a:xfrm>
          <a:prstGeom prst="rect">
            <a:avLst/>
          </a:prstGeom>
        </p:spPr>
      </p:pic>
    </p:spTree>
    <p:extLst>
      <p:ext uri="{BB962C8B-B14F-4D97-AF65-F5344CB8AC3E}">
        <p14:creationId xmlns:p14="http://schemas.microsoft.com/office/powerpoint/2010/main" val="58597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0ED5B-D8C2-6478-85A0-E349332E726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491289" y="621745"/>
            <a:ext cx="6158896" cy="1981200"/>
          </a:xfrm>
          <a:prstGeom prst="rect">
            <a:avLst/>
          </a:prstGeom>
        </p:spPr>
        <p:txBody>
          <a:bodyPr anchor="b"/>
          <a:lstStyle>
            <a:lvl1pPr marL="0" indent="0" algn="l">
              <a:spcBef>
                <a:spcPts val="0"/>
              </a:spcBef>
              <a:buFontTx/>
              <a:buNone/>
              <a:defRPr lang="en-US" sz="3000" b="1" kern="0" cap="none" baseline="0" dirty="0" smtClean="0">
                <a:solidFill>
                  <a:schemeClr val="tx1"/>
                </a:solidFill>
                <a:latin typeface="NVIDIA Sans" panose="020B0503020203020204" pitchFamily="34" charset="0"/>
                <a:ea typeface="+mj-ea"/>
                <a:cs typeface="NVIDIA Sans" panose="020B0503020203020204" pitchFamily="34" charset="0"/>
              </a:defRPr>
            </a:lvl1pPr>
            <a:lvl2pPr marL="854178" indent="0">
              <a:buFontTx/>
              <a:buNone/>
              <a:defRPr lang="en-US" sz="2666" b="1" kern="0" cap="all" baseline="0" dirty="0" smtClean="0">
                <a:solidFill>
                  <a:schemeClr val="tx1"/>
                </a:solidFill>
                <a:latin typeface="Trebuchet MS" panose="020B0603020202020204" pitchFamily="34" charset="0"/>
                <a:ea typeface="+mj-ea"/>
                <a:cs typeface="+mj-cs"/>
              </a:defRPr>
            </a:lvl2pPr>
            <a:lvl3pPr marL="1627699" indent="0">
              <a:buFontTx/>
              <a:buNone/>
              <a:defRPr lang="en-US" sz="2666" b="1" kern="0" cap="all" baseline="0" dirty="0" smtClean="0">
                <a:solidFill>
                  <a:schemeClr val="tx1"/>
                </a:solidFill>
                <a:latin typeface="Trebuchet MS" panose="020B0603020202020204" pitchFamily="34" charset="0"/>
                <a:ea typeface="+mj-ea"/>
                <a:cs typeface="+mj-cs"/>
              </a:defRPr>
            </a:lvl3pPr>
            <a:lvl4pPr marL="2311012" indent="0">
              <a:buFontTx/>
              <a:buNone/>
              <a:defRPr lang="en-US" sz="2666" b="1" kern="0" cap="all" baseline="0" dirty="0" smtClean="0">
                <a:solidFill>
                  <a:schemeClr val="tx1"/>
                </a:solidFill>
                <a:latin typeface="Trebuchet MS" panose="020B0603020202020204" pitchFamily="34" charset="0"/>
                <a:ea typeface="+mj-ea"/>
                <a:cs typeface="+mj-cs"/>
              </a:defRPr>
            </a:lvl4pPr>
            <a:lvl5pPr marL="2823521" indent="0">
              <a:buFontTx/>
              <a:buNone/>
              <a:defRPr lang="en-US" sz="2666" b="1" kern="0" cap="all" baseline="0" dirty="0">
                <a:solidFill>
                  <a:schemeClr val="tx1"/>
                </a:solidFill>
                <a:latin typeface="Trebuchet MS" panose="020B0603020202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0" y="0"/>
            <a:ext cx="188976" cy="2499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spTree>
    <p:extLst>
      <p:ext uri="{BB962C8B-B14F-4D97-AF65-F5344CB8AC3E}">
        <p14:creationId xmlns:p14="http://schemas.microsoft.com/office/powerpoint/2010/main" val="833086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12192000" cy="6858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2544753" y="3590667"/>
            <a:ext cx="7577959" cy="1825395"/>
          </a:xfrm>
          <a:prstGeom prst="rect">
            <a:avLst/>
          </a:prstGeom>
        </p:spPr>
        <p:txBody>
          <a:bodyPr/>
          <a:lstStyle>
            <a:lvl1pPr marL="0" indent="0" algn="l">
              <a:lnSpc>
                <a:spcPct val="90000"/>
              </a:lnSpc>
              <a:spcBef>
                <a:spcPts val="0"/>
              </a:spcBef>
              <a:buFontTx/>
              <a:buNone/>
              <a:defRPr sz="1467" cap="none" baseline="0">
                <a:solidFill>
                  <a:schemeClr val="tx1"/>
                </a:solidFill>
                <a:latin typeface="NVIDIA Sans Medium" panose="020B0603020203020204" pitchFamily="34" charset="0"/>
                <a:cs typeface="NVIDIA Sans Medium" panose="020B0603020203020204" pitchFamily="34" charset="0"/>
              </a:defRPr>
            </a:lvl1pPr>
            <a:lvl2pPr marL="854179" indent="0" algn="l">
              <a:lnSpc>
                <a:spcPct val="90000"/>
              </a:lnSpc>
              <a:buFontTx/>
              <a:buNone/>
              <a:defRPr sz="2513" cap="all" baseline="0">
                <a:solidFill>
                  <a:schemeClr val="tx2"/>
                </a:solidFill>
                <a:latin typeface="DINPro-Medium" panose="02000503030000020004" pitchFamily="50" charset="0"/>
              </a:defRPr>
            </a:lvl2pPr>
            <a:lvl3pPr marL="1627698" indent="0" algn="l">
              <a:lnSpc>
                <a:spcPct val="90000"/>
              </a:lnSpc>
              <a:buFontTx/>
              <a:buNone/>
              <a:defRPr sz="2513" cap="all" baseline="0">
                <a:solidFill>
                  <a:schemeClr val="tx2"/>
                </a:solidFill>
                <a:latin typeface="DINPro-Medium" panose="02000503030000020004" pitchFamily="50" charset="0"/>
              </a:defRPr>
            </a:lvl3pPr>
            <a:lvl4pPr marL="2311012"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2544754" y="3008254"/>
            <a:ext cx="7577959" cy="584755"/>
          </a:xfrm>
          <a:prstGeom prst="rect">
            <a:avLst/>
          </a:prstGeom>
        </p:spPr>
        <p:txBody>
          <a:bodyPr/>
          <a:lstStyle>
            <a:lvl1pPr algn="l">
              <a:defRPr sz="4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97714" y="2082682"/>
            <a:ext cx="785753" cy="785752"/>
          </a:xfrm>
          <a:prstGeom prst="rect">
            <a:avLst/>
          </a:prstGeom>
        </p:spPr>
      </p:pic>
    </p:spTree>
    <p:extLst>
      <p:ext uri="{BB962C8B-B14F-4D97-AF65-F5344CB8AC3E}">
        <p14:creationId xmlns:p14="http://schemas.microsoft.com/office/powerpoint/2010/main" val="2877674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7E653-B7EE-05E2-34FD-F035A4A64F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Logo&#10;&#10;Description automatically generated">
            <a:extLst>
              <a:ext uri="{FF2B5EF4-FFF2-40B4-BE49-F238E27FC236}">
                <a16:creationId xmlns:a16="http://schemas.microsoft.com/office/drawing/2014/main" id="{72A4F396-AF1A-AFD8-3D29-A26B64BFC4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2042" y="862416"/>
            <a:ext cx="2813258" cy="968930"/>
          </a:xfrm>
          <a:prstGeom prst="rect">
            <a:avLst/>
          </a:prstGeom>
        </p:spPr>
      </p:pic>
    </p:spTree>
    <p:extLst>
      <p:ext uri="{BB962C8B-B14F-4D97-AF65-F5344CB8AC3E}">
        <p14:creationId xmlns:p14="http://schemas.microsoft.com/office/powerpoint/2010/main" val="370819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44" indent="-255744">
              <a:buClr>
                <a:schemeClr val="bg2"/>
              </a:buClr>
              <a:buSzPct val="75000"/>
              <a:buFontTx/>
              <a:buBlip>
                <a:blip r:embed="rId2"/>
              </a:buBlip>
              <a:defRPr sz="1600">
                <a:solidFill>
                  <a:schemeClr val="accent4"/>
                </a:solidFill>
              </a:defRPr>
            </a:lvl1pPr>
            <a:lvl2pPr marL="888929" indent="-253980">
              <a:buClr>
                <a:schemeClr val="bg2"/>
              </a:buClr>
              <a:buSzPct val="75000"/>
              <a:buFontTx/>
              <a:buBlip>
                <a:blip r:embed="rId2"/>
              </a:buBlip>
              <a:defRPr sz="1333">
                <a:solidFill>
                  <a:schemeClr val="accent4"/>
                </a:solidFill>
              </a:defRPr>
            </a:lvl2pPr>
            <a:lvl3pPr marL="1398653" indent="-188722">
              <a:buClr>
                <a:schemeClr val="bg2"/>
              </a:buClr>
              <a:buSzPct val="75000"/>
              <a:buFontTx/>
              <a:buBlip>
                <a:blip r:embed="rId2"/>
              </a:buBlip>
              <a:defRPr sz="1200">
                <a:solidFill>
                  <a:schemeClr val="accent4"/>
                </a:solidFill>
              </a:defRPr>
            </a:lvl3pPr>
            <a:lvl4pPr marL="1971870" indent="-253980">
              <a:buClr>
                <a:schemeClr val="bg2"/>
              </a:buClr>
              <a:buSzPct val="75000"/>
              <a:buFontTx/>
              <a:buBlip>
                <a:blip r:embed="rId2"/>
              </a:buBlip>
              <a:defRPr sz="1067">
                <a:solidFill>
                  <a:schemeClr val="accent4"/>
                </a:solidFill>
                <a:latin typeface="Trebuchet MS" panose="020B0603020202020204" pitchFamily="34" charset="0"/>
              </a:defRPr>
            </a:lvl4pPr>
            <a:lvl5pPr marL="2352839" indent="-253980">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4949" indent="0" algn="ctr">
              <a:buFontTx/>
              <a:buNone/>
              <a:defRPr sz="3111">
                <a:solidFill>
                  <a:schemeClr val="tx2"/>
                </a:solidFill>
                <a:latin typeface="Trebuchet MS" panose="020B0603020202020204" pitchFamily="34" charset="0"/>
              </a:defRPr>
            </a:lvl2pPr>
            <a:lvl3pPr marL="1209931" indent="0" algn="ctr">
              <a:buFontTx/>
              <a:buNone/>
              <a:defRPr sz="3111">
                <a:solidFill>
                  <a:schemeClr val="tx2"/>
                </a:solidFill>
                <a:latin typeface="Trebuchet MS" panose="020B0603020202020204" pitchFamily="34" charset="0"/>
              </a:defRPr>
            </a:lvl3pPr>
            <a:lvl4pPr marL="1717890" indent="0" algn="ctr">
              <a:buFontTx/>
              <a:buNone/>
              <a:defRPr sz="3111">
                <a:solidFill>
                  <a:schemeClr val="tx2"/>
                </a:solidFill>
                <a:latin typeface="Trebuchet MS" panose="020B0603020202020204" pitchFamily="34" charset="0"/>
              </a:defRPr>
            </a:lvl4pPr>
            <a:lvl5pPr marL="2098860"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23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68960" y="2336707"/>
            <a:ext cx="11054080" cy="4104175"/>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00">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 y="1209041"/>
            <a:ext cx="11084560" cy="583849"/>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p:nvSpPr>
        <p:spPr>
          <a:xfrm>
            <a:off x="10964549" y="6477645"/>
            <a:ext cx="1227452" cy="380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6" name="Rectangle 5">
            <a:extLst>
              <a:ext uri="{FF2B5EF4-FFF2-40B4-BE49-F238E27FC236}">
                <a16:creationId xmlns:a16="http://schemas.microsoft.com/office/drawing/2014/main" id="{72998E3F-0970-4021-B4D5-A2ADC4DA0BEC}"/>
              </a:ext>
            </a:extLst>
          </p:cNvPr>
          <p:cNvSpPr/>
          <p:nvPr userDrawn="1"/>
        </p:nvSpPr>
        <p:spPr>
          <a:xfrm>
            <a:off x="10964549" y="6477645"/>
            <a:ext cx="1227452" cy="380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45644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ubtitle, and Content" preserve="1" userDrawn="1">
  <p:cSld name="Title, Subtitle, and Content">
    <p:spTree>
      <p:nvGrpSpPr>
        <p:cNvPr id="1" name="Shape 21"/>
        <p:cNvGrpSpPr/>
        <p:nvPr/>
      </p:nvGrpSpPr>
      <p:grpSpPr>
        <a:xfrm>
          <a:off x="0" y="0"/>
          <a:ext cx="0" cy="0"/>
          <a:chOff x="0" y="0"/>
          <a:chExt cx="0" cy="0"/>
        </a:xfrm>
      </p:grpSpPr>
      <p:sp>
        <p:nvSpPr>
          <p:cNvPr id="31" name="Rectangle 30">
            <a:extLst>
              <a:ext uri="{FF2B5EF4-FFF2-40B4-BE49-F238E27FC236}">
                <a16:creationId xmlns:a16="http://schemas.microsoft.com/office/drawing/2014/main" id="{DCDB80B9-5605-4ABB-A954-164CDCD6B0B6}"/>
              </a:ext>
            </a:extLst>
          </p:cNvPr>
          <p:cNvSpPr/>
          <p:nvPr userDrawn="1"/>
        </p:nvSpPr>
        <p:spPr>
          <a:xfrm>
            <a:off x="6715276" y="1"/>
            <a:ext cx="5476724"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667" err="1">
              <a:solidFill>
                <a:schemeClr val="tx1"/>
              </a:solidFill>
              <a:latin typeface="Trebuchet MS" panose="020B0603020202020204" pitchFamily="34" charset="0"/>
            </a:endParaRPr>
          </a:p>
        </p:txBody>
      </p:sp>
      <p:sp>
        <p:nvSpPr>
          <p:cNvPr id="5" name="Google Shape;890;p36">
            <a:extLst>
              <a:ext uri="{FF2B5EF4-FFF2-40B4-BE49-F238E27FC236}">
                <a16:creationId xmlns:a16="http://schemas.microsoft.com/office/drawing/2014/main" id="{8274403F-0662-4BE5-9962-5DE1C2E09A7A}"/>
              </a:ext>
            </a:extLst>
          </p:cNvPr>
          <p:cNvSpPr txBox="1">
            <a:spLocks noGrp="1"/>
          </p:cNvSpPr>
          <p:nvPr>
            <p:ph type="title"/>
          </p:nvPr>
        </p:nvSpPr>
        <p:spPr>
          <a:xfrm>
            <a:off x="553721" y="579121"/>
            <a:ext cx="6089039" cy="656590"/>
          </a:xfrm>
          <a:prstGeom prst="rect">
            <a:avLst/>
          </a:prstGeom>
          <a:noFill/>
          <a:ln>
            <a:noFill/>
          </a:ln>
        </p:spPr>
        <p:txBody>
          <a:bodyPr spcFirstLastPara="1" wrap="square" lIns="91425" tIns="45700" rIns="91425" bIns="45700" anchor="b" anchorCtr="0">
            <a:noAutofit/>
          </a:bodyPr>
          <a:lstStyle>
            <a:lvl1pPr>
              <a:defRPr sz="3200" b="0" cap="all" baseline="0" dirty="0">
                <a:solidFill>
                  <a:schemeClr val="dk2"/>
                </a:solidFill>
                <a:latin typeface="Trebuchet MS" panose="020B0603020202020204" pitchFamily="34" charset="0"/>
                <a:ea typeface="+mj-ea"/>
                <a:cs typeface="+mj-cs"/>
              </a:defRPr>
            </a:lvl1pPr>
          </a:lstStyle>
          <a:p>
            <a:pPr marL="0" lvl="0" indent="0" algn="l" rtl="0">
              <a:lnSpc>
                <a:spcPct val="90000"/>
              </a:lnSpc>
              <a:spcBef>
                <a:spcPts val="0"/>
              </a:spcBef>
              <a:spcAft>
                <a:spcPts val="0"/>
              </a:spcAft>
              <a:buNone/>
            </a:pPr>
            <a:r>
              <a:rPr lang="en-US"/>
              <a:t>Cloud Infrastructure</a:t>
            </a:r>
            <a:endParaRPr/>
          </a:p>
        </p:txBody>
      </p:sp>
      <p:sp>
        <p:nvSpPr>
          <p:cNvPr id="6" name="Text Placeholder 2">
            <a:extLst>
              <a:ext uri="{FF2B5EF4-FFF2-40B4-BE49-F238E27FC236}">
                <a16:creationId xmlns:a16="http://schemas.microsoft.com/office/drawing/2014/main" id="{5FABB435-9B30-4695-BA67-3DDA5DE17424}"/>
              </a:ext>
            </a:extLst>
          </p:cNvPr>
          <p:cNvSpPr>
            <a:spLocks noGrp="1"/>
          </p:cNvSpPr>
          <p:nvPr>
            <p:ph type="body" idx="1" hasCustomPrompt="1"/>
          </p:nvPr>
        </p:nvSpPr>
        <p:spPr>
          <a:xfrm>
            <a:off x="574167" y="2336706"/>
            <a:ext cx="6072295" cy="4132139"/>
          </a:xfrm>
          <a:noFill/>
          <a:ln w="9525">
            <a:noFill/>
            <a:miter lim="800000"/>
            <a:headEnd/>
            <a:tailEnd/>
          </a:ln>
        </p:spPr>
        <p:txBody>
          <a:bodyPr vert="horz" wrap="square" lIns="91440" tIns="45720" rIns="91440" bIns="45720" numCol="1" anchor="t" anchorCtr="0" compatLnSpc="1">
            <a:prstTxWarp prst="textNoShape">
              <a:avLst/>
            </a:prstTxWarp>
          </a:bodyPr>
          <a:lstStyle>
            <a:lvl1pPr marL="0" indent="0">
              <a:spcAft>
                <a:spcPts val="1000"/>
              </a:spcAft>
              <a:buClr>
                <a:schemeClr val="bg2"/>
              </a:buClr>
              <a:buSzPct val="75000"/>
              <a:buFontTx/>
              <a:defRPr/>
            </a:lvl1pPr>
          </a:lstStyle>
          <a:p>
            <a:pPr marL="0" indent="0">
              <a:spcAft>
                <a:spcPts val="1500"/>
              </a:spcAft>
              <a:buClr>
                <a:schemeClr val="bg2"/>
              </a:buClr>
              <a:buSzPct val="75000"/>
              <a:buFontTx/>
            </a:pPr>
            <a:r>
              <a:rPr lang="en-US"/>
              <a:t>Text</a:t>
            </a:r>
          </a:p>
        </p:txBody>
      </p:sp>
      <p:sp>
        <p:nvSpPr>
          <p:cNvPr id="7" name="Google Shape;891;p36">
            <a:extLst>
              <a:ext uri="{FF2B5EF4-FFF2-40B4-BE49-F238E27FC236}">
                <a16:creationId xmlns:a16="http://schemas.microsoft.com/office/drawing/2014/main" id="{788705B2-D944-4238-AA3F-6348E3C18E25}"/>
              </a:ext>
            </a:extLst>
          </p:cNvPr>
          <p:cNvSpPr txBox="1">
            <a:spLocks noGrp="1"/>
          </p:cNvSpPr>
          <p:nvPr>
            <p:ph type="body" idx="2"/>
          </p:nvPr>
        </p:nvSpPr>
        <p:spPr>
          <a:xfrm>
            <a:off x="553721" y="1209041"/>
            <a:ext cx="6089039" cy="583848"/>
          </a:xfrm>
          <a:prstGeom prst="rect">
            <a:avLst/>
          </a:prstGeom>
          <a:noFill/>
          <a:ln>
            <a:noFill/>
          </a:ln>
        </p:spPr>
        <p:txBody>
          <a:bodyPr spcFirstLastPara="1" wrap="square" lIns="91425" tIns="45700" rIns="91425" bIns="45700" anchor="t" anchorCtr="0">
            <a:noAutofit/>
          </a:bodyPr>
          <a:lstStyle>
            <a:lvl1pPr>
              <a:defRPr sz="2000" b="0" dirty="0">
                <a:solidFill>
                  <a:schemeClr val="tx2"/>
                </a:solidFill>
                <a:latin typeface="Trebuchet MS" panose="020B0603020202020204" pitchFamily="34" charset="0"/>
                <a:ea typeface="+mn-ea"/>
                <a:cs typeface="+mn-cs"/>
              </a:defRPr>
            </a:lvl1pPr>
          </a:lstStyle>
          <a:p>
            <a:pPr marL="0" lvl="0" indent="0" algn="l" rtl="0">
              <a:lnSpc>
                <a:spcPct val="90000"/>
              </a:lnSpc>
              <a:spcBef>
                <a:spcPts val="0"/>
              </a:spcBef>
              <a:spcAft>
                <a:spcPts val="0"/>
              </a:spcAft>
              <a:buSzPts val="3000"/>
              <a:buFont typeface="Trebuchet MS"/>
              <a:buNone/>
            </a:pPr>
            <a:r>
              <a:rPr lang="en-US"/>
              <a:t>Cloud server internetworking</a:t>
            </a:r>
            <a:endParaRPr/>
          </a:p>
        </p:txBody>
      </p:sp>
      <p:sp>
        <p:nvSpPr>
          <p:cNvPr id="10" name="TextBox 9">
            <a:extLst>
              <a:ext uri="{FF2B5EF4-FFF2-40B4-BE49-F238E27FC236}">
                <a16:creationId xmlns:a16="http://schemas.microsoft.com/office/drawing/2014/main" id="{2E05B749-C81C-4592-BDED-094279E726DC}"/>
              </a:ext>
            </a:extLst>
          </p:cNvPr>
          <p:cNvSpPr txBox="1"/>
          <p:nvPr userDrawn="1"/>
        </p:nvSpPr>
        <p:spPr>
          <a:xfrm>
            <a:off x="10832406" y="6528532"/>
            <a:ext cx="356697" cy="12311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00" kern="1200" smtClean="0">
                <a:solidFill>
                  <a:schemeClr val="accent5"/>
                </a:solidFill>
                <a:latin typeface="Trebuchet MS" panose="020B0603020202020204" pitchFamily="34" charset="0"/>
                <a:ea typeface="MS PGothic" pitchFamily="34" charset="-128"/>
                <a:cs typeface="+mn-cs"/>
              </a:rPr>
              <a:pPr algn="r"/>
              <a:t>‹#›</a:t>
            </a:fld>
            <a:r>
              <a:rPr lang="en-US" sz="800" cap="none" baseline="0">
                <a:solidFill>
                  <a:schemeClr val="accent5"/>
                </a:solidFill>
                <a:latin typeface="Trebuchet MS" panose="020B0603020202020204" pitchFamily="34" charset="0"/>
              </a:rPr>
              <a:t> </a:t>
            </a:r>
            <a:endParaRPr lang="en-US" sz="800" cap="none">
              <a:solidFill>
                <a:schemeClr val="accent5"/>
              </a:solidFill>
              <a:latin typeface="Trebuchet MS" panose="020B0603020202020204" pitchFamily="34" charset="0"/>
            </a:endParaRPr>
          </a:p>
        </p:txBody>
      </p:sp>
      <p:pic>
        <p:nvPicPr>
          <p:cNvPr id="12" name="Picture 2" descr="Nvidia Logo PNG Image Transparent | PNG Arts">
            <a:extLst>
              <a:ext uri="{FF2B5EF4-FFF2-40B4-BE49-F238E27FC236}">
                <a16:creationId xmlns:a16="http://schemas.microsoft.com/office/drawing/2014/main" id="{55589ECD-6DFC-4159-8583-84960395C6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75159" y="6415500"/>
            <a:ext cx="620753" cy="34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userDrawn="1"/>
        </p:nvPicPr>
        <p:blipFill rotWithShape="1">
          <a:blip r:embed="rId2"/>
          <a:srcRect l="10305" t="3895" r="12403" b="26543"/>
          <a:stretch/>
        </p:blipFill>
        <p:spPr>
          <a:xfrm>
            <a:off x="0" y="0"/>
            <a:ext cx="12192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userDrawn="1"/>
        </p:nvPicPr>
        <p:blipFill>
          <a:blip r:embed="rId3"/>
          <a:stretch>
            <a:fillRect/>
          </a:stretch>
        </p:blipFill>
        <p:spPr>
          <a:xfrm>
            <a:off x="9904322" y="4929405"/>
            <a:ext cx="1779550" cy="1442920"/>
          </a:xfrm>
          <a:prstGeom prst="rect">
            <a:avLst/>
          </a:prstGeom>
        </p:spPr>
      </p:pic>
    </p:spTree>
    <p:extLst>
      <p:ext uri="{BB962C8B-B14F-4D97-AF65-F5344CB8AC3E}">
        <p14:creationId xmlns:p14="http://schemas.microsoft.com/office/powerpoint/2010/main" val="397878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22">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2286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2"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217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DE_BULLET_ICON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3720" y="579121"/>
            <a:ext cx="11084560" cy="656590"/>
          </a:xfrm>
        </p:spPr>
        <p:txBody>
          <a:bodyPr/>
          <a:lstStyle>
            <a:lvl1pPr algn="ctr">
              <a:defRPr sz="32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2"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Courier New" panose="02070309020205020404" pitchFamily="49" charset="0"/>
                <a:cs typeface="Courier New" panose="02070309020205020404" pitchFamily="49"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47658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00">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7" name="Rectangle 6"/>
          <p:cNvSpPr/>
          <p:nvPr userDrawn="1"/>
        </p:nvSpPr>
        <p:spPr>
          <a:xfrm>
            <a:off x="186982" y="6408845"/>
            <a:ext cx="3069851" cy="275713"/>
          </a:xfrm>
          <a:prstGeom prst="rect">
            <a:avLst/>
          </a:prstGeom>
          <a:noFill/>
          <a:ln w="25400" cap="flat" cmpd="sng" algn="ctr">
            <a:noFill/>
            <a:prstDash val="solid"/>
          </a:ln>
          <a:effectLst/>
        </p:spPr>
        <p:txBody>
          <a:bodyPr rtlCol="0" anchor="b"/>
          <a:lstStyle/>
          <a:p>
            <a:pPr marL="0" marR="0" lvl="0" indent="0" algn="l" defTabSz="508035" eaLnBrk="1" fontAlgn="auto" latinLnBrk="0" hangingPunct="1">
              <a:lnSpc>
                <a:spcPct val="90000"/>
              </a:lnSpc>
              <a:spcBef>
                <a:spcPts val="0"/>
              </a:spcBef>
              <a:spcAft>
                <a:spcPts val="0"/>
              </a:spcAft>
              <a:buClrTx/>
              <a:buSzTx/>
              <a:buFontTx/>
              <a:buNone/>
              <a:tabLst/>
              <a:defRPr/>
            </a:pPr>
            <a:r>
              <a:rPr lang="en-US" sz="800" b="1" i="0" kern="0">
                <a:solidFill>
                  <a:schemeClr val="bg1"/>
                </a:solidFill>
                <a:latin typeface="Trebuchet MS"/>
              </a:rPr>
              <a:t>NVIDIA CONFIDENTIAL. DO NOT DISTRIBUTE.</a:t>
            </a:r>
          </a:p>
        </p:txBody>
      </p:sp>
    </p:spTree>
    <p:extLst>
      <p:ext uri="{BB962C8B-B14F-4D97-AF65-F5344CB8AC3E}">
        <p14:creationId xmlns:p14="http://schemas.microsoft.com/office/powerpoint/2010/main" val="366943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68960" y="2336707"/>
            <a:ext cx="11054080" cy="4104175"/>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00">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userDrawn="1"/>
        </p:nvSpPr>
        <p:spPr>
          <a:xfrm>
            <a:off x="10964549" y="6477645"/>
            <a:ext cx="1227452" cy="380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71885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76925" y="1998434"/>
            <a:ext cx="4671558" cy="687368"/>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76924" y="3412866"/>
            <a:ext cx="4658712"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76925" y="2609331"/>
            <a:ext cx="4671558" cy="583848"/>
          </a:xfrm>
        </p:spPr>
        <p:txBody>
          <a:bodyPr/>
          <a:lstStyle>
            <a:lvl1pPr marL="0" indent="0" algn="l">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10706680" y="6333240"/>
            <a:ext cx="1485320" cy="524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56916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_Content with Photo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925" y="1998434"/>
            <a:ext cx="4671558" cy="687368"/>
          </a:xfrm>
        </p:spPr>
        <p:txBody>
          <a:bodyPr/>
          <a:lstStyle>
            <a:lvl1pPr algn="l">
              <a:defRPr sz="32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576924" y="3412866"/>
            <a:ext cx="4658712"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76925" y="2609331"/>
            <a:ext cx="4671558" cy="583848"/>
          </a:xfrm>
        </p:spPr>
        <p:txBody>
          <a:bodyPr/>
          <a:lstStyle>
            <a:lvl1pPr marL="0" indent="0" algn="l">
              <a:buFontTx/>
              <a:buNone/>
              <a:defRPr sz="2000" b="0">
                <a:solidFill>
                  <a:schemeClr val="tx2"/>
                </a:solidFill>
                <a:latin typeface="Courier New" panose="02070309020205020404" pitchFamily="49" charset="0"/>
                <a:cs typeface="Courier New" panose="02070309020205020404" pitchFamily="49"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10706680" y="6333240"/>
            <a:ext cx="1485320" cy="524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0398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5537200" y="1998434"/>
            <a:ext cx="6045200" cy="687368"/>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537200" y="3241041"/>
            <a:ext cx="6035040"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0" y="2631441"/>
            <a:ext cx="6045200" cy="583848"/>
          </a:xfrm>
        </p:spPr>
        <p:txBody>
          <a:bodyPr/>
          <a:lstStyle>
            <a:lvl1pPr marL="0" indent="0" algn="l">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10706680" y="6333240"/>
            <a:ext cx="1485320" cy="524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96598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76925" y="1998434"/>
            <a:ext cx="4671559" cy="687369"/>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76924" y="3412866"/>
            <a:ext cx="4658712"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76925" y="2609331"/>
            <a:ext cx="4671559" cy="583849"/>
          </a:xfrm>
        </p:spPr>
        <p:txBody>
          <a:bodyPr/>
          <a:lstStyle>
            <a:lvl1pPr marL="0" indent="0" algn="l">
              <a:buFontTx/>
              <a:buNone/>
              <a:defRPr sz="2000" b="0">
                <a:solidFill>
                  <a:schemeClr val="tx2"/>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10706680" y="6333240"/>
            <a:ext cx="1485320" cy="524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6" name="Rectangle 5">
            <a:extLst>
              <a:ext uri="{FF2B5EF4-FFF2-40B4-BE49-F238E27FC236}">
                <a16:creationId xmlns:a16="http://schemas.microsoft.com/office/drawing/2014/main" id="{93952CAE-EFBC-401D-BC0A-8880E0321521}"/>
              </a:ext>
            </a:extLst>
          </p:cNvPr>
          <p:cNvSpPr/>
          <p:nvPr userDrawn="1"/>
        </p:nvSpPr>
        <p:spPr>
          <a:xfrm>
            <a:off x="10706680" y="6333240"/>
            <a:ext cx="1485320" cy="524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2278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userDrawn="1"/>
        </p:nvPicPr>
        <p:blipFill rotWithShape="1">
          <a:blip r:embed="rId2"/>
          <a:srcRect l="65967" t="57160" r="5663" b="17308"/>
          <a:stretch/>
        </p:blipFill>
        <p:spPr>
          <a:xfrm>
            <a:off x="0" y="0"/>
            <a:ext cx="12192000" cy="6858000"/>
          </a:xfrm>
          <a:prstGeom prst="rect">
            <a:avLst/>
          </a:prstGeom>
        </p:spPr>
      </p:pic>
    </p:spTree>
    <p:extLst>
      <p:ext uri="{BB962C8B-B14F-4D97-AF65-F5344CB8AC3E}">
        <p14:creationId xmlns:p14="http://schemas.microsoft.com/office/powerpoint/2010/main" val="325553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21403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LOGO &amp; PAGENUMBER">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7649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userDrawn="1"/>
        </p:nvPicPr>
        <p:blipFill rotWithShape="1">
          <a:blip r:embed="rId2"/>
          <a:srcRect l="11639" t="50000" r="51880" b="17166"/>
          <a:stretch/>
        </p:blipFill>
        <p:spPr>
          <a:xfrm>
            <a:off x="0" y="0"/>
            <a:ext cx="12192000" cy="6858000"/>
          </a:xfrm>
          <a:prstGeom prst="rect">
            <a:avLst/>
          </a:prstGeom>
        </p:spPr>
      </p:pic>
      <p:sp>
        <p:nvSpPr>
          <p:cNvPr id="2" name="Title 1"/>
          <p:cNvSpPr>
            <a:spLocks noGrp="1"/>
          </p:cNvSpPr>
          <p:nvPr>
            <p:ph type="title"/>
          </p:nvPr>
        </p:nvSpPr>
        <p:spPr>
          <a:xfrm>
            <a:off x="5527040" y="4693921"/>
            <a:ext cx="5974080" cy="1526599"/>
          </a:xfrm>
        </p:spPr>
        <p:txBody>
          <a:bodyPr anchor="b"/>
          <a:lstStyle>
            <a:lvl1pPr algn="ctr">
              <a:defRPr sz="3867">
                <a:solidFill>
                  <a:schemeClr val="tx1"/>
                </a:solidFill>
              </a:defRPr>
            </a:lvl1pPr>
          </a:lstStyle>
          <a:p>
            <a:r>
              <a:rPr lang="en-US"/>
              <a:t>Click to edit Master title style</a:t>
            </a:r>
          </a:p>
        </p:txBody>
      </p:sp>
    </p:spTree>
    <p:extLst>
      <p:ext uri="{BB962C8B-B14F-4D97-AF65-F5344CB8AC3E}">
        <p14:creationId xmlns:p14="http://schemas.microsoft.com/office/powerpoint/2010/main" val="22015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userDrawn="1"/>
        </p:nvGrpSpPr>
        <p:grpSpPr>
          <a:xfrm>
            <a:off x="-1474786" y="-449851"/>
            <a:ext cx="15140743" cy="7759251"/>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Title 1"/>
          <p:cNvSpPr>
            <a:spLocks noGrp="1"/>
          </p:cNvSpPr>
          <p:nvPr>
            <p:ph type="title"/>
          </p:nvPr>
        </p:nvSpPr>
        <p:spPr>
          <a:xfrm>
            <a:off x="3180080" y="4185921"/>
            <a:ext cx="8290560" cy="656590"/>
          </a:xfrm>
        </p:spPr>
        <p:txBody>
          <a:bodyPr/>
          <a:lstStyle>
            <a:lvl1pPr algn="l">
              <a:defRPr sz="32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3180080" y="4846321"/>
            <a:ext cx="8290560" cy="583848"/>
          </a:xfrm>
        </p:spPr>
        <p:txBody>
          <a:bodyPr/>
          <a:lstStyle>
            <a:lvl1pPr marL="0" indent="0" algn="l">
              <a:buFontTx/>
              <a:buNone/>
              <a:defRPr sz="2667" b="0">
                <a:solidFill>
                  <a:schemeClr val="tx1"/>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7849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112A4-5D5B-4EFA-A84C-A0A181665097}"/>
              </a:ext>
            </a:extLst>
          </p:cNvPr>
          <p:cNvSpPr/>
          <p:nvPr userDrawn="1"/>
        </p:nvSpPr>
        <p:spPr>
          <a:xfrm>
            <a:off x="10955473" y="6357737"/>
            <a:ext cx="1118387" cy="3525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57856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82985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553720" y="5743859"/>
            <a:ext cx="11084560" cy="595035"/>
          </a:xfrm>
        </p:spPr>
        <p:txBody>
          <a:bodyPr anchor="ctr"/>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84489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userDrawn="1"/>
        </p:nvPicPr>
        <p:blipFill rotWithShape="1">
          <a:blip r:embed="rId2"/>
          <a:srcRect l="21972" t="57574" r="35602"/>
          <a:stretch/>
        </p:blipFill>
        <p:spPr>
          <a:xfrm>
            <a:off x="0" y="0"/>
            <a:ext cx="12192000" cy="6858000"/>
          </a:xfrm>
          <a:prstGeom prst="rect">
            <a:avLst/>
          </a:prstGeom>
        </p:spPr>
      </p:pic>
    </p:spTree>
    <p:extLst>
      <p:ext uri="{BB962C8B-B14F-4D97-AF65-F5344CB8AC3E}">
        <p14:creationId xmlns:p14="http://schemas.microsoft.com/office/powerpoint/2010/main" val="280389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2233" y="409743"/>
            <a:ext cx="9923932" cy="545601"/>
          </a:xfrm>
          <a:prstGeom prst="rect">
            <a:avLst/>
          </a:prstGeom>
        </p:spPr>
        <p:txBody>
          <a:bodyPr/>
          <a:lstStyle>
            <a:lvl1pPr>
              <a:lnSpc>
                <a:spcPts val="3334"/>
              </a:lnSpc>
              <a:defRPr sz="3667" b="1" i="0">
                <a:solidFill>
                  <a:schemeClr val="tx1">
                    <a:lumMod val="65000"/>
                    <a:lumOff val="35000"/>
                  </a:schemeClr>
                </a:solidFill>
                <a:latin typeface="Calibri" charset="0"/>
                <a:ea typeface="Calibri" charset="0"/>
                <a:cs typeface="Calibri" charset="0"/>
              </a:defRPr>
            </a:lvl1pPr>
          </a:lstStyle>
          <a:p>
            <a:r>
              <a:rPr lang="en-US"/>
              <a:t>Slide Title</a:t>
            </a:r>
          </a:p>
        </p:txBody>
      </p:sp>
      <p:sp>
        <p:nvSpPr>
          <p:cNvPr id="13" name="Content Placeholder 12"/>
          <p:cNvSpPr>
            <a:spLocks noGrp="1"/>
          </p:cNvSpPr>
          <p:nvPr>
            <p:ph sz="quarter" idx="11" hasCustomPrompt="1"/>
          </p:nvPr>
        </p:nvSpPr>
        <p:spPr>
          <a:xfrm>
            <a:off x="473604" y="1541199"/>
            <a:ext cx="11197167" cy="4826000"/>
          </a:xfrm>
          <a:prstGeom prst="rect">
            <a:avLst/>
          </a:prstGeom>
        </p:spPr>
        <p:txBody>
          <a:bodyPr/>
          <a:lstStyle>
            <a:lvl1pPr marL="189929" indent="-205116">
              <a:lnSpc>
                <a:spcPct val="80000"/>
              </a:lnSpc>
              <a:buClr>
                <a:srgbClr val="B7C035"/>
              </a:buClr>
              <a:buSzPct val="120000"/>
              <a:buFont typeface="Wingdings" charset="2"/>
              <a:buChar char="§"/>
              <a:defRPr sz="2000" b="0" i="0" baseline="0">
                <a:solidFill>
                  <a:schemeClr val="tx1">
                    <a:lumMod val="65000"/>
                    <a:lumOff val="35000"/>
                  </a:schemeClr>
                </a:solidFill>
                <a:latin typeface="Calibri" charset="0"/>
                <a:ea typeface="Calibri" charset="0"/>
                <a:cs typeface="Calibri" charset="0"/>
              </a:defRPr>
            </a:lvl1pPr>
            <a:lvl2pPr marL="472180" indent="-212347">
              <a:lnSpc>
                <a:spcPct val="80000"/>
              </a:lnSpc>
              <a:buClr>
                <a:srgbClr val="B7C035"/>
              </a:buClr>
              <a:buSzPct val="120000"/>
              <a:buFont typeface="Wingdings" charset="2"/>
              <a:buChar char="§"/>
              <a:defRPr sz="1667" b="0" i="0">
                <a:solidFill>
                  <a:schemeClr val="tx1">
                    <a:lumMod val="65000"/>
                    <a:lumOff val="35000"/>
                  </a:schemeClr>
                </a:solidFill>
                <a:latin typeface="Calibri" charset="0"/>
                <a:ea typeface="Calibri" charset="0"/>
                <a:cs typeface="Calibri" charset="0"/>
              </a:defRPr>
            </a:lvl2pPr>
            <a:lvl3pPr marL="683271" indent="-19916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3pPr>
            <a:lvl4pPr marL="911652" indent="-22793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4pPr>
            <a:lvl5pPr marL="1093994" indent="-174759">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61743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DE_Content with Photo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925" y="1998434"/>
            <a:ext cx="4671559" cy="687369"/>
          </a:xfrm>
        </p:spPr>
        <p:txBody>
          <a:bodyPr/>
          <a:lstStyle>
            <a:lvl1pPr algn="l">
              <a:defRPr sz="32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576924" y="3412866"/>
            <a:ext cx="4658712"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76925" y="2609331"/>
            <a:ext cx="4671559" cy="583849"/>
          </a:xfrm>
        </p:spPr>
        <p:txBody>
          <a:bodyPr/>
          <a:lstStyle>
            <a:lvl1pPr marL="0" indent="0" algn="l">
              <a:buFontTx/>
              <a:buNone/>
              <a:defRPr sz="2000" b="0">
                <a:solidFill>
                  <a:schemeClr val="tx2"/>
                </a:solidFill>
                <a:latin typeface="Courier New" panose="02070309020205020404" pitchFamily="49" charset="0"/>
                <a:cs typeface="Courier New" panose="02070309020205020404" pitchFamily="49"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10706680" y="6333240"/>
            <a:ext cx="1485320" cy="524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6" name="Rectangle 5">
            <a:extLst>
              <a:ext uri="{FF2B5EF4-FFF2-40B4-BE49-F238E27FC236}">
                <a16:creationId xmlns:a16="http://schemas.microsoft.com/office/drawing/2014/main" id="{7BB5553F-4EAD-4627-9907-DFBB0E7250F6}"/>
              </a:ext>
            </a:extLst>
          </p:cNvPr>
          <p:cNvSpPr/>
          <p:nvPr userDrawn="1"/>
        </p:nvSpPr>
        <p:spPr>
          <a:xfrm>
            <a:off x="10706680" y="6333240"/>
            <a:ext cx="1485320" cy="524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17568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462233" y="409743"/>
            <a:ext cx="9923932" cy="657059"/>
          </a:xfrm>
          <a:prstGeom prst="rect">
            <a:avLst/>
          </a:prstGeom>
        </p:spPr>
        <p:txBody>
          <a:bodyPr/>
          <a:lstStyle>
            <a:lvl1pPr>
              <a:lnSpc>
                <a:spcPts val="3334"/>
              </a:lnSpc>
              <a:defRPr sz="3667" b="1" i="0">
                <a:solidFill>
                  <a:schemeClr val="tx1">
                    <a:lumMod val="65000"/>
                    <a:lumOff val="35000"/>
                  </a:schemeClr>
                </a:solidFill>
                <a:latin typeface="Calibri" charset="0"/>
                <a:ea typeface="Calibri" charset="0"/>
                <a:cs typeface="Calibri" charset="0"/>
              </a:defRPr>
            </a:lvl1pPr>
          </a:lstStyle>
          <a:p>
            <a:r>
              <a:rPr lang="he-IL" err="1"/>
              <a:t>S</a:t>
            </a:r>
            <a:r>
              <a:rPr lang="en-US" err="1"/>
              <a:t>lide</a:t>
            </a:r>
            <a:r>
              <a:rPr lang="en-US"/>
              <a:t> Title</a:t>
            </a:r>
          </a:p>
        </p:txBody>
      </p:sp>
    </p:spTree>
    <p:extLst>
      <p:ext uri="{BB962C8B-B14F-4D97-AF65-F5344CB8AC3E}">
        <p14:creationId xmlns:p14="http://schemas.microsoft.com/office/powerpoint/2010/main" val="268661712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lide 1 sub title">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473607" y="1056518"/>
            <a:ext cx="11197457" cy="366629"/>
          </a:xfrm>
          <a:prstGeom prst="rect">
            <a:avLst/>
          </a:prstGeom>
        </p:spPr>
        <p:txBody>
          <a:bodyPr anchor="ctr" anchorCtr="0"/>
          <a:lstStyle>
            <a:lvl1pPr marL="0" indent="0">
              <a:lnSpc>
                <a:spcPts val="2500"/>
              </a:lnSpc>
              <a:buFont typeface="Wingdings" charset="2"/>
              <a:buNone/>
              <a:defRPr sz="2667" b="0" i="0">
                <a:solidFill>
                  <a:schemeClr val="tx1">
                    <a:lumMod val="65000"/>
                    <a:lumOff val="35000"/>
                  </a:schemeClr>
                </a:solidFill>
                <a:latin typeface="Calibri" charset="0"/>
                <a:ea typeface="Calibri" charset="0"/>
                <a:cs typeface="Calibri" charset="0"/>
              </a:defRPr>
            </a:lvl1pPr>
            <a:lvl2pPr marL="640851" indent="-381019">
              <a:lnSpc>
                <a:spcPts val="2333"/>
              </a:lnSpc>
              <a:buClr>
                <a:srgbClr val="B7BF36"/>
              </a:buClr>
              <a:buSzPct val="90000"/>
              <a:buFontTx/>
              <a:buBlip>
                <a:blip r:embed="rId2"/>
              </a:buBlip>
              <a:defRPr sz="2333" b="0" i="0">
                <a:solidFill>
                  <a:schemeClr val="tx1">
                    <a:lumMod val="65000"/>
                    <a:lumOff val="35000"/>
                  </a:schemeClr>
                </a:solidFill>
                <a:latin typeface="Calibri" charset="0"/>
                <a:ea typeface="Calibri" charset="0"/>
                <a:cs typeface="Calibri" charset="0"/>
              </a:defRPr>
            </a:lvl2pPr>
            <a:lvl3pPr marL="865129" indent="-381019">
              <a:lnSpc>
                <a:spcPts val="1833"/>
              </a:lnSpc>
              <a:buClr>
                <a:srgbClr val="B7BF36"/>
              </a:buClr>
              <a:buSzPct val="90000"/>
              <a:buFontTx/>
              <a:buBlip>
                <a:blip r:embed="rId3"/>
              </a:buBlip>
              <a:defRPr sz="1833" b="0" i="0">
                <a:solidFill>
                  <a:schemeClr val="tx1">
                    <a:lumMod val="65000"/>
                    <a:lumOff val="35000"/>
                  </a:schemeClr>
                </a:solidFill>
                <a:latin typeface="Calibri" charset="0"/>
                <a:ea typeface="Calibri" charset="0"/>
                <a:cs typeface="Calibri" charset="0"/>
              </a:defRPr>
            </a:lvl3pPr>
            <a:lvl4pPr marL="1064739" indent="-381019">
              <a:lnSpc>
                <a:spcPts val="1833"/>
              </a:lnSpc>
              <a:buClr>
                <a:srgbClr val="B7BF36"/>
              </a:buClr>
              <a:buSzPct val="90000"/>
              <a:buFontTx/>
              <a:buBlip>
                <a:blip r:embed="rId4"/>
              </a:buBlip>
              <a:defRPr sz="1833" b="0" i="0">
                <a:solidFill>
                  <a:schemeClr val="tx1">
                    <a:lumMod val="65000"/>
                    <a:lumOff val="35000"/>
                  </a:schemeClr>
                </a:solidFill>
                <a:latin typeface="Calibri" charset="0"/>
                <a:ea typeface="Calibri" charset="0"/>
                <a:cs typeface="Calibri" charset="0"/>
              </a:defRPr>
            </a:lvl4pPr>
            <a:lvl5pPr marL="1300254" indent="-381019">
              <a:lnSpc>
                <a:spcPts val="1833"/>
              </a:lnSpc>
              <a:buClr>
                <a:srgbClr val="B7BF36"/>
              </a:buClr>
              <a:buSzPct val="90000"/>
              <a:buFontTx/>
              <a:buBlip>
                <a:blip r:embed="rId5"/>
              </a:buBlip>
              <a:defRPr sz="1833" b="0" i="0">
                <a:solidFill>
                  <a:schemeClr val="tx1">
                    <a:lumMod val="65000"/>
                    <a:lumOff val="35000"/>
                  </a:schemeClr>
                </a:solidFill>
                <a:latin typeface="Calibri" charset="0"/>
                <a:ea typeface="Calibri" charset="0"/>
                <a:cs typeface="Calibri" charset="0"/>
              </a:defRPr>
            </a:lvl5pPr>
          </a:lstStyle>
          <a:p>
            <a:pPr lvl="0"/>
            <a:r>
              <a:rPr lang="en-US"/>
              <a:t>Sub Title</a:t>
            </a:r>
          </a:p>
        </p:txBody>
      </p:sp>
      <p:sp>
        <p:nvSpPr>
          <p:cNvPr id="3" name="Title 2"/>
          <p:cNvSpPr>
            <a:spLocks noGrp="1"/>
          </p:cNvSpPr>
          <p:nvPr>
            <p:ph type="title" hasCustomPrompt="1"/>
          </p:nvPr>
        </p:nvSpPr>
        <p:spPr>
          <a:xfrm>
            <a:off x="462233" y="409743"/>
            <a:ext cx="9934370" cy="545601"/>
          </a:xfrm>
          <a:prstGeom prst="rect">
            <a:avLst/>
          </a:prstGeom>
        </p:spPr>
        <p:txBody>
          <a:bodyPr/>
          <a:lstStyle>
            <a:lvl1pPr>
              <a:lnSpc>
                <a:spcPts val="3334"/>
              </a:lnSpc>
              <a:defRPr sz="3667" b="1" i="0">
                <a:solidFill>
                  <a:schemeClr val="tx1">
                    <a:lumMod val="65000"/>
                    <a:lumOff val="35000"/>
                  </a:schemeClr>
                </a:solidFill>
                <a:latin typeface="Calibri" charset="0"/>
                <a:ea typeface="Calibri" charset="0"/>
                <a:cs typeface="Calibri" charset="0"/>
              </a:defRPr>
            </a:lvl1pPr>
          </a:lstStyle>
          <a:p>
            <a:r>
              <a:rPr lang="en-US"/>
              <a:t>Slide Title</a:t>
            </a:r>
          </a:p>
        </p:txBody>
      </p:sp>
      <p:sp>
        <p:nvSpPr>
          <p:cNvPr id="13" name="Content Placeholder 12"/>
          <p:cNvSpPr>
            <a:spLocks noGrp="1"/>
          </p:cNvSpPr>
          <p:nvPr>
            <p:ph sz="quarter" idx="11" hasCustomPrompt="1"/>
          </p:nvPr>
        </p:nvSpPr>
        <p:spPr>
          <a:xfrm>
            <a:off x="473604" y="1541199"/>
            <a:ext cx="11197167" cy="4826000"/>
          </a:xfrm>
          <a:prstGeom prst="rect">
            <a:avLst/>
          </a:prstGeom>
        </p:spPr>
        <p:txBody>
          <a:bodyPr/>
          <a:lstStyle>
            <a:lvl1pPr marL="189929" indent="-205116">
              <a:lnSpc>
                <a:spcPct val="80000"/>
              </a:lnSpc>
              <a:buClr>
                <a:srgbClr val="B7C035"/>
              </a:buClr>
              <a:buSzPct val="120000"/>
              <a:buFont typeface="Wingdings" charset="2"/>
              <a:buChar char="§"/>
              <a:defRPr sz="2000" b="0" i="0" baseline="0">
                <a:solidFill>
                  <a:schemeClr val="tx1">
                    <a:lumMod val="65000"/>
                    <a:lumOff val="35000"/>
                  </a:schemeClr>
                </a:solidFill>
                <a:latin typeface="Calibri" charset="0"/>
                <a:ea typeface="Calibri" charset="0"/>
                <a:cs typeface="Calibri" charset="0"/>
              </a:defRPr>
            </a:lvl1pPr>
            <a:lvl2pPr marL="472180" indent="-212347">
              <a:lnSpc>
                <a:spcPct val="80000"/>
              </a:lnSpc>
              <a:buClr>
                <a:srgbClr val="B7C035"/>
              </a:buClr>
              <a:buSzPct val="120000"/>
              <a:buFont typeface="Wingdings" charset="2"/>
              <a:buChar char="§"/>
              <a:defRPr sz="1667" b="0" i="0">
                <a:solidFill>
                  <a:schemeClr val="tx1">
                    <a:lumMod val="65000"/>
                    <a:lumOff val="35000"/>
                  </a:schemeClr>
                </a:solidFill>
                <a:latin typeface="Calibri" charset="0"/>
                <a:ea typeface="Calibri" charset="0"/>
                <a:cs typeface="Calibri" charset="0"/>
              </a:defRPr>
            </a:lvl2pPr>
            <a:lvl3pPr marL="683271" indent="-19916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3pPr>
            <a:lvl4pPr marL="911652" indent="-227932">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4pPr>
            <a:lvl5pPr marL="1093994" indent="-174759">
              <a:lnSpc>
                <a:spcPct val="80000"/>
              </a:lnSpc>
              <a:buClr>
                <a:srgbClr val="B7C035"/>
              </a:buClr>
              <a:buSzPct val="120000"/>
              <a:buFont typeface="Wingdings" charset="2"/>
              <a:buChar char="§"/>
              <a:defRPr sz="1500" b="0" i="0">
                <a:solidFill>
                  <a:schemeClr val="tx1">
                    <a:lumMod val="65000"/>
                    <a:lumOff val="35000"/>
                  </a:schemeClr>
                </a:solidFill>
                <a:latin typeface="Calibri" charset="0"/>
                <a:ea typeface="Calibri" charset="0"/>
                <a:cs typeface="Calibri"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41578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ubtitle, and Content">
  <p:cSld name="2_Title, Sub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553720" y="579121"/>
            <a:ext cx="11084561" cy="6565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574167" y="2336706"/>
            <a:ext cx="11054080" cy="4132139"/>
          </a:xfrm>
          <a:prstGeom prst="rect">
            <a:avLst/>
          </a:prstGeom>
          <a:noFill/>
          <a:ln>
            <a:noFill/>
          </a:ln>
        </p:spPr>
        <p:txBody>
          <a:bodyPr spcFirstLastPara="1" wrap="square" lIns="91425" tIns="45700" rIns="91425" bIns="45700" anchor="t" anchorCtr="0">
            <a:noAutofit/>
          </a:bodyPr>
          <a:lstStyle>
            <a:lvl1pPr marL="304815" lvl="0" indent="-152408" algn="l">
              <a:lnSpc>
                <a:spcPct val="90000"/>
              </a:lnSpc>
              <a:spcBef>
                <a:spcPts val="1000"/>
              </a:spcBef>
              <a:spcAft>
                <a:spcPts val="0"/>
              </a:spcAft>
              <a:buClr>
                <a:schemeClr val="dk1"/>
              </a:buClr>
              <a:buSzPts val="2400"/>
              <a:buFont typeface="Trebuchet MS"/>
              <a:buNone/>
              <a:defRPr sz="1600">
                <a:solidFill>
                  <a:schemeClr val="accent4"/>
                </a:solidFill>
              </a:defRPr>
            </a:lvl1pPr>
            <a:lvl2pPr marL="609630" lvl="1" indent="-152408" algn="l">
              <a:lnSpc>
                <a:spcPct val="90000"/>
              </a:lnSpc>
              <a:spcBef>
                <a:spcPts val="1000"/>
              </a:spcBef>
              <a:spcAft>
                <a:spcPts val="0"/>
              </a:spcAft>
              <a:buClr>
                <a:schemeClr val="dk1"/>
              </a:buClr>
              <a:buSzPts val="2000"/>
              <a:buFont typeface="Trebuchet MS"/>
              <a:buNone/>
              <a:defRPr sz="1333">
                <a:solidFill>
                  <a:schemeClr val="accent4"/>
                </a:solidFill>
              </a:defRPr>
            </a:lvl2pPr>
            <a:lvl3pPr marL="914446" lvl="2" indent="-152408" algn="l">
              <a:lnSpc>
                <a:spcPct val="90000"/>
              </a:lnSpc>
              <a:spcBef>
                <a:spcPts val="1000"/>
              </a:spcBef>
              <a:spcAft>
                <a:spcPts val="0"/>
              </a:spcAft>
              <a:buClr>
                <a:schemeClr val="dk1"/>
              </a:buClr>
              <a:buSzPts val="1833"/>
              <a:buFont typeface="Trebuchet MS"/>
              <a:buNone/>
              <a:defRPr sz="1222">
                <a:solidFill>
                  <a:schemeClr val="accent4"/>
                </a:solidFill>
              </a:defRPr>
            </a:lvl3pPr>
            <a:lvl4pPr marL="1219261" lvl="3" indent="-279414" algn="l">
              <a:spcBef>
                <a:spcPts val="1000"/>
              </a:spcBef>
              <a:spcAft>
                <a:spcPts val="0"/>
              </a:spcAft>
              <a:buClr>
                <a:schemeClr val="dk1"/>
              </a:buClr>
              <a:buSzPts val="3000"/>
              <a:buFont typeface="Noto Sans Symbols"/>
              <a:buChar char="▪"/>
              <a:defRPr sz="2000">
                <a:solidFill>
                  <a:schemeClr val="lt1"/>
                </a:solidFill>
              </a:defRPr>
            </a:lvl4pPr>
            <a:lvl5pPr marL="1524076" lvl="4" indent="-293511" algn="l">
              <a:spcBef>
                <a:spcPts val="445"/>
              </a:spcBef>
              <a:spcAft>
                <a:spcPts val="0"/>
              </a:spcAft>
              <a:buClr>
                <a:schemeClr val="dk1"/>
              </a:buClr>
              <a:buSzPts val="3333"/>
              <a:buFont typeface="Noto Sans Symbols"/>
              <a:buChar char="▪"/>
              <a:defRPr>
                <a:solidFill>
                  <a:schemeClr val="lt1"/>
                </a:solidFill>
              </a:defRPr>
            </a:lvl5pPr>
            <a:lvl6pPr marL="1828891" lvl="5" indent="-228611" algn="l">
              <a:spcBef>
                <a:spcPts val="240"/>
              </a:spcBef>
              <a:spcAft>
                <a:spcPts val="0"/>
              </a:spcAft>
              <a:buClr>
                <a:schemeClr val="dk2"/>
              </a:buClr>
              <a:buSzPts val="1800"/>
              <a:buChar char="»"/>
              <a:defRPr/>
            </a:lvl6pPr>
            <a:lvl7pPr marL="2133707" lvl="6" indent="-228611" algn="l">
              <a:spcBef>
                <a:spcPts val="240"/>
              </a:spcBef>
              <a:spcAft>
                <a:spcPts val="0"/>
              </a:spcAft>
              <a:buClr>
                <a:schemeClr val="dk2"/>
              </a:buClr>
              <a:buSzPts val="1800"/>
              <a:buChar char="»"/>
              <a:defRPr/>
            </a:lvl7pPr>
            <a:lvl8pPr marL="2438522" lvl="7" indent="-228611" algn="l">
              <a:spcBef>
                <a:spcPts val="240"/>
              </a:spcBef>
              <a:spcAft>
                <a:spcPts val="0"/>
              </a:spcAft>
              <a:buClr>
                <a:schemeClr val="dk2"/>
              </a:buClr>
              <a:buSzPts val="1800"/>
              <a:buChar char="»"/>
              <a:defRPr/>
            </a:lvl8pPr>
            <a:lvl9pPr marL="2743337" lvl="8" indent="-228611" algn="l">
              <a:spcBef>
                <a:spcPts val="240"/>
              </a:spcBef>
              <a:spcAft>
                <a:spcPts val="0"/>
              </a:spcAft>
              <a:buClr>
                <a:schemeClr val="dk2"/>
              </a:buClr>
              <a:buSzPts val="1800"/>
              <a:buChar char="»"/>
              <a:defRPr/>
            </a:lvl9pPr>
          </a:lstStyle>
          <a:p>
            <a:endParaRPr/>
          </a:p>
        </p:txBody>
      </p:sp>
      <p:sp>
        <p:nvSpPr>
          <p:cNvPr id="24" name="Google Shape;24;p3"/>
          <p:cNvSpPr txBox="1">
            <a:spLocks noGrp="1"/>
          </p:cNvSpPr>
          <p:nvPr>
            <p:ph type="body" idx="2"/>
          </p:nvPr>
        </p:nvSpPr>
        <p:spPr>
          <a:xfrm>
            <a:off x="553720" y="1209041"/>
            <a:ext cx="11084561" cy="583848"/>
          </a:xfrm>
          <a:prstGeom prst="rect">
            <a:avLst/>
          </a:prstGeom>
          <a:noFill/>
          <a:ln>
            <a:noFill/>
          </a:ln>
        </p:spPr>
        <p:txBody>
          <a:bodyPr spcFirstLastPara="1" wrap="square" lIns="91425" tIns="45700" rIns="91425" bIns="45700" anchor="t" anchorCtr="0">
            <a:noAutofit/>
          </a:bodyPr>
          <a:lstStyle>
            <a:lvl1pPr marL="304815" lvl="0" indent="-152408" algn="ctr">
              <a:lnSpc>
                <a:spcPct val="90000"/>
              </a:lnSpc>
              <a:spcBef>
                <a:spcPts val="1000"/>
              </a:spcBef>
              <a:spcAft>
                <a:spcPts val="0"/>
              </a:spcAft>
              <a:buSzPts val="3000"/>
              <a:buFont typeface="Trebuchet MS"/>
              <a:buNone/>
              <a:defRPr sz="2000" b="0">
                <a:solidFill>
                  <a:schemeClr val="lt2"/>
                </a:solidFill>
                <a:latin typeface="Trebuchet MS"/>
                <a:ea typeface="Trebuchet MS"/>
                <a:cs typeface="Trebuchet MS"/>
                <a:sym typeface="Trebuchet MS"/>
              </a:defRPr>
            </a:lvl1pPr>
            <a:lvl2pPr marL="609630" lvl="1" indent="-152408" algn="ctr">
              <a:lnSpc>
                <a:spcPct val="90000"/>
              </a:lnSpc>
              <a:spcBef>
                <a:spcPts val="1000"/>
              </a:spcBef>
              <a:spcAft>
                <a:spcPts val="0"/>
              </a:spcAft>
              <a:buSzPts val="4667"/>
              <a:buFont typeface="Trebuchet MS"/>
              <a:buNone/>
              <a:defRPr sz="3111">
                <a:solidFill>
                  <a:schemeClr val="lt2"/>
                </a:solidFill>
                <a:latin typeface="Trebuchet MS"/>
                <a:ea typeface="Trebuchet MS"/>
                <a:cs typeface="Trebuchet MS"/>
                <a:sym typeface="Trebuchet MS"/>
              </a:defRPr>
            </a:lvl2pPr>
            <a:lvl3pPr marL="914446" lvl="2" indent="-152408" algn="ctr">
              <a:lnSpc>
                <a:spcPct val="90000"/>
              </a:lnSpc>
              <a:spcBef>
                <a:spcPts val="1000"/>
              </a:spcBef>
              <a:spcAft>
                <a:spcPts val="0"/>
              </a:spcAft>
              <a:buSzPts val="4667"/>
              <a:buFont typeface="Trebuchet MS"/>
              <a:buNone/>
              <a:defRPr sz="3111">
                <a:solidFill>
                  <a:schemeClr val="lt2"/>
                </a:solidFill>
                <a:latin typeface="Trebuchet MS"/>
                <a:ea typeface="Trebuchet MS"/>
                <a:cs typeface="Trebuchet MS"/>
                <a:sym typeface="Trebuchet MS"/>
              </a:defRPr>
            </a:lvl3pPr>
            <a:lvl4pPr marL="1219261" lvl="3" indent="-152408" algn="ctr">
              <a:spcBef>
                <a:spcPts val="1000"/>
              </a:spcBef>
              <a:spcAft>
                <a:spcPts val="0"/>
              </a:spcAft>
              <a:buClr>
                <a:schemeClr val="lt2"/>
              </a:buClr>
              <a:buSzPts val="4667"/>
              <a:buFont typeface="Trebuchet MS"/>
              <a:buNone/>
              <a:defRPr sz="3111">
                <a:solidFill>
                  <a:schemeClr val="lt2"/>
                </a:solidFill>
                <a:latin typeface="Trebuchet MS"/>
                <a:ea typeface="Trebuchet MS"/>
                <a:cs typeface="Trebuchet MS"/>
                <a:sym typeface="Trebuchet MS"/>
              </a:defRPr>
            </a:lvl4pPr>
            <a:lvl5pPr marL="1524076" lvl="4" indent="-152408" algn="ctr">
              <a:spcBef>
                <a:spcPts val="622"/>
              </a:spcBef>
              <a:spcAft>
                <a:spcPts val="0"/>
              </a:spcAft>
              <a:buClr>
                <a:schemeClr val="lt2"/>
              </a:buClr>
              <a:buSzPts val="4667"/>
              <a:buFont typeface="Trebuchet MS"/>
              <a:buNone/>
              <a:defRPr sz="3111">
                <a:solidFill>
                  <a:schemeClr val="lt2"/>
                </a:solidFill>
                <a:latin typeface="Trebuchet MS"/>
                <a:ea typeface="Trebuchet MS"/>
                <a:cs typeface="Trebuchet MS"/>
                <a:sym typeface="Trebuchet MS"/>
              </a:defRPr>
            </a:lvl5pPr>
            <a:lvl6pPr marL="1828891" lvl="5" indent="-228611" algn="l">
              <a:spcBef>
                <a:spcPts val="240"/>
              </a:spcBef>
              <a:spcAft>
                <a:spcPts val="0"/>
              </a:spcAft>
              <a:buClr>
                <a:schemeClr val="dk2"/>
              </a:buClr>
              <a:buSzPts val="1800"/>
              <a:buChar char="»"/>
              <a:defRPr/>
            </a:lvl6pPr>
            <a:lvl7pPr marL="2133707" lvl="6" indent="-228611" algn="l">
              <a:spcBef>
                <a:spcPts val="240"/>
              </a:spcBef>
              <a:spcAft>
                <a:spcPts val="0"/>
              </a:spcAft>
              <a:buClr>
                <a:schemeClr val="dk2"/>
              </a:buClr>
              <a:buSzPts val="1800"/>
              <a:buChar char="»"/>
              <a:defRPr/>
            </a:lvl7pPr>
            <a:lvl8pPr marL="2438522" lvl="7" indent="-228611" algn="l">
              <a:spcBef>
                <a:spcPts val="240"/>
              </a:spcBef>
              <a:spcAft>
                <a:spcPts val="0"/>
              </a:spcAft>
              <a:buClr>
                <a:schemeClr val="dk2"/>
              </a:buClr>
              <a:buSzPts val="1800"/>
              <a:buChar char="»"/>
              <a:defRPr/>
            </a:lvl8pPr>
            <a:lvl9pPr marL="2743337" lvl="8" indent="-228611" algn="l">
              <a:spcBef>
                <a:spcPts val="24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26737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2019EA-9B17-4665-A56F-61D9096F02B7}"/>
              </a:ext>
            </a:extLst>
          </p:cNvPr>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23766479-5071-4164-A519-8059BED5A414}"/>
              </a:ext>
            </a:extLst>
          </p:cNvPr>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2"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E878861A-9A3C-4C46-BCB8-2CA18FCD5C8E}"/>
              </a:ext>
            </a:extLst>
          </p:cNvPr>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7088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pic>
        <p:nvPicPr>
          <p:cNvPr id="4" name="Picture 3" descr="A picture containing leaf, fern, plant&#10;&#10;Description automatically generated">
            <a:extLst>
              <a:ext uri="{FF2B5EF4-FFF2-40B4-BE49-F238E27FC236}">
                <a16:creationId xmlns:a16="http://schemas.microsoft.com/office/drawing/2014/main" id="{0A215942-C9C9-46FE-9B1A-4170C8F93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951061F-BD6A-474F-B3CF-D94D63DF56F2}"/>
              </a:ext>
            </a:extLst>
          </p:cNvPr>
          <p:cNvSpPr/>
          <p:nvPr userDrawn="1"/>
        </p:nvSpPr>
        <p:spPr>
          <a:xfrm flipV="1">
            <a:off x="-1" y="0"/>
            <a:ext cx="12192000" cy="6857999"/>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 Placeholder 4">
            <a:extLst>
              <a:ext uri="{FF2B5EF4-FFF2-40B4-BE49-F238E27FC236}">
                <a16:creationId xmlns:a16="http://schemas.microsoft.com/office/drawing/2014/main" id="{ECEA4828-9D13-4B7D-9EF8-A254AE85F924}"/>
              </a:ext>
            </a:extLst>
          </p:cNvPr>
          <p:cNvSpPr>
            <a:spLocks noGrp="1"/>
          </p:cNvSpPr>
          <p:nvPr>
            <p:ph type="body" sz="quarter" idx="13"/>
          </p:nvPr>
        </p:nvSpPr>
        <p:spPr>
          <a:xfrm>
            <a:off x="457200" y="4456551"/>
            <a:ext cx="6722533" cy="1981200"/>
          </a:xfrm>
          <a:prstGeom prst="rect">
            <a:avLst/>
          </a:prstGeom>
        </p:spPr>
        <p:txBody>
          <a:bodyPr anchor="b"/>
          <a:lstStyle>
            <a:lvl1pPr marL="0" indent="0">
              <a:spcBef>
                <a:spcPts val="0"/>
              </a:spcBef>
              <a:buFontTx/>
              <a:buNone/>
              <a:defRPr lang="en-US" sz="2667" b="1" kern="0" cap="all" baseline="0" dirty="0" smtClean="0">
                <a:solidFill>
                  <a:schemeClr val="tx1"/>
                </a:solidFill>
                <a:latin typeface="Trebuchet MS" panose="020B0603020202020204" pitchFamily="34" charset="0"/>
                <a:ea typeface="+mj-ea"/>
                <a:cs typeface="+mj-cs"/>
              </a:defRPr>
            </a:lvl1pPr>
            <a:lvl2pPr marL="854306" indent="0">
              <a:buFontTx/>
              <a:buNone/>
              <a:defRPr lang="en-US" sz="2667" b="1" kern="0" cap="all" baseline="0" dirty="0" smtClean="0">
                <a:solidFill>
                  <a:schemeClr val="tx1"/>
                </a:solidFill>
                <a:latin typeface="Trebuchet MS" panose="020B0603020202020204" pitchFamily="34" charset="0"/>
                <a:ea typeface="+mj-ea"/>
                <a:cs typeface="+mj-cs"/>
              </a:defRPr>
            </a:lvl2pPr>
            <a:lvl3pPr marL="1627943" indent="0">
              <a:buFontTx/>
              <a:buNone/>
              <a:defRPr lang="en-US" sz="2667" b="1" kern="0" cap="all" baseline="0" dirty="0" smtClean="0">
                <a:solidFill>
                  <a:schemeClr val="tx1"/>
                </a:solidFill>
                <a:latin typeface="Trebuchet MS" panose="020B0603020202020204" pitchFamily="34" charset="0"/>
                <a:ea typeface="+mj-ea"/>
                <a:cs typeface="+mj-cs"/>
              </a:defRPr>
            </a:lvl3pPr>
            <a:lvl4pPr marL="2311359" indent="0">
              <a:buFontTx/>
              <a:buNone/>
              <a:defRPr lang="en-US" sz="2667" b="1" kern="0" cap="all" baseline="0" dirty="0" smtClean="0">
                <a:solidFill>
                  <a:schemeClr val="tx1"/>
                </a:solidFill>
                <a:latin typeface="Trebuchet MS" panose="020B0603020202020204" pitchFamily="34" charset="0"/>
                <a:ea typeface="+mj-ea"/>
                <a:cs typeface="+mj-cs"/>
              </a:defRPr>
            </a:lvl4pPr>
            <a:lvl5pPr marL="2823945" indent="0">
              <a:buFontTx/>
              <a:buNone/>
              <a:defRPr lang="en-US" sz="2667" b="1" kern="0" cap="all" baseline="0" dirty="0">
                <a:solidFill>
                  <a:schemeClr val="tx1"/>
                </a:solidFill>
                <a:latin typeface="Trebuchet MS" panose="020B0603020202020204" pitchFamily="34" charset="0"/>
                <a:ea typeface="+mj-ea"/>
                <a:cs typeface="+mj-cs"/>
              </a:defRPr>
            </a:lvl5pPr>
          </a:lstStyle>
          <a:p>
            <a:pPr lvl="0"/>
            <a:r>
              <a:rPr lang="en-US"/>
              <a:t>Click to edit Master text styles</a:t>
            </a:r>
          </a:p>
        </p:txBody>
      </p:sp>
    </p:spTree>
    <p:extLst>
      <p:ext uri="{BB962C8B-B14F-4D97-AF65-F5344CB8AC3E}">
        <p14:creationId xmlns:p14="http://schemas.microsoft.com/office/powerpoint/2010/main" val="3588832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FF2A161D-A29E-4106-BBDA-501B0A1641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994ADB0-7732-4C8D-9989-342FE374FF0E}"/>
              </a:ext>
            </a:extLst>
          </p:cNvPr>
          <p:cNvSpPr/>
          <p:nvPr userDrawn="1"/>
        </p:nvSpPr>
        <p:spPr>
          <a:xfrm flipV="1">
            <a:off x="0" y="-1"/>
            <a:ext cx="12192000" cy="2527301"/>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BBC045F2-0F3A-4F0E-8858-13EF939F8049}"/>
              </a:ext>
            </a:extLst>
          </p:cNvPr>
          <p:cNvSpPr/>
          <p:nvPr userDrawn="1"/>
        </p:nvSpPr>
        <p:spPr>
          <a:xfrm>
            <a:off x="0" y="3429000"/>
            <a:ext cx="12192000" cy="3429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8" name="Picture 7">
            <a:extLst>
              <a:ext uri="{FF2B5EF4-FFF2-40B4-BE49-F238E27FC236}">
                <a16:creationId xmlns:a16="http://schemas.microsoft.com/office/drawing/2014/main" id="{E2C3B2D5-8571-4CC1-A11C-8B26F95DC2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81608" y="108872"/>
            <a:ext cx="2670693" cy="920121"/>
          </a:xfrm>
          <a:prstGeom prst="rect">
            <a:avLst/>
          </a:prstGeom>
        </p:spPr>
      </p:pic>
      <p:sp>
        <p:nvSpPr>
          <p:cNvPr id="2" name="Title 1"/>
          <p:cNvSpPr>
            <a:spLocks noGrp="1"/>
          </p:cNvSpPr>
          <p:nvPr>
            <p:ph type="ctrTitle" hasCustomPrompt="1"/>
          </p:nvPr>
        </p:nvSpPr>
        <p:spPr>
          <a:xfrm>
            <a:off x="457200" y="4632960"/>
            <a:ext cx="9144000" cy="1645920"/>
          </a:xfrm>
        </p:spPr>
        <p:txBody>
          <a:bodyPr anchor="b">
            <a:normAutofit/>
          </a:bodyPr>
          <a:lstStyle>
            <a:lvl1pPr algn="l">
              <a:defRPr sz="2667" b="1" cap="all" baseline="0">
                <a:solidFill>
                  <a:schemeClr val="tx1"/>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457200" y="6264656"/>
            <a:ext cx="9144000" cy="567944"/>
          </a:xfrm>
          <a:prstGeom prst="rect">
            <a:avLst/>
          </a:prstGeom>
        </p:spPr>
        <p:txBody>
          <a:bodyPr>
            <a:normAutofit/>
          </a:bodyPr>
          <a:lstStyle>
            <a:lvl1pPr marL="0" indent="0" algn="l">
              <a:buNone/>
              <a:defRPr sz="1800" cap="all" baseline="0">
                <a:latin typeface="Trebuchet MS" panose="020B0603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452130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ubtitle, and Content" preserve="1" userDrawn="1">
  <p:cSld name="Title, Subtitle, and Content">
    <p:spTree>
      <p:nvGrpSpPr>
        <p:cNvPr id="1" name="Shape 21"/>
        <p:cNvGrpSpPr/>
        <p:nvPr/>
      </p:nvGrpSpPr>
      <p:grpSpPr>
        <a:xfrm>
          <a:off x="0" y="0"/>
          <a:ext cx="0" cy="0"/>
          <a:chOff x="0" y="0"/>
          <a:chExt cx="0" cy="0"/>
        </a:xfrm>
      </p:grpSpPr>
      <p:sp>
        <p:nvSpPr>
          <p:cNvPr id="31" name="Rectangle 30">
            <a:extLst>
              <a:ext uri="{FF2B5EF4-FFF2-40B4-BE49-F238E27FC236}">
                <a16:creationId xmlns:a16="http://schemas.microsoft.com/office/drawing/2014/main" id="{DCDB80B9-5605-4ABB-A954-164CDCD6B0B6}"/>
              </a:ext>
            </a:extLst>
          </p:cNvPr>
          <p:cNvSpPr/>
          <p:nvPr userDrawn="1"/>
        </p:nvSpPr>
        <p:spPr>
          <a:xfrm>
            <a:off x="6715276" y="1"/>
            <a:ext cx="5476724"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667" err="1">
              <a:solidFill>
                <a:schemeClr val="tx1"/>
              </a:solidFill>
              <a:latin typeface="Trebuchet MS" panose="020B0603020202020204" pitchFamily="34" charset="0"/>
            </a:endParaRPr>
          </a:p>
        </p:txBody>
      </p:sp>
      <p:sp>
        <p:nvSpPr>
          <p:cNvPr id="5" name="Google Shape;890;p36">
            <a:extLst>
              <a:ext uri="{FF2B5EF4-FFF2-40B4-BE49-F238E27FC236}">
                <a16:creationId xmlns:a16="http://schemas.microsoft.com/office/drawing/2014/main" id="{8274403F-0662-4BE5-9962-5DE1C2E09A7A}"/>
              </a:ext>
            </a:extLst>
          </p:cNvPr>
          <p:cNvSpPr txBox="1">
            <a:spLocks noGrp="1"/>
          </p:cNvSpPr>
          <p:nvPr>
            <p:ph type="title"/>
          </p:nvPr>
        </p:nvSpPr>
        <p:spPr>
          <a:xfrm>
            <a:off x="553721" y="579121"/>
            <a:ext cx="6089039" cy="656590"/>
          </a:xfrm>
          <a:prstGeom prst="rect">
            <a:avLst/>
          </a:prstGeom>
          <a:noFill/>
          <a:ln>
            <a:noFill/>
          </a:ln>
        </p:spPr>
        <p:txBody>
          <a:bodyPr spcFirstLastPara="1" wrap="square" lIns="91425" tIns="45700" rIns="91425" bIns="45700" anchor="b" anchorCtr="0">
            <a:noAutofit/>
          </a:bodyPr>
          <a:lstStyle>
            <a:lvl1pPr>
              <a:defRPr sz="3200" b="0" cap="all" baseline="0" dirty="0">
                <a:solidFill>
                  <a:schemeClr val="dk2"/>
                </a:solidFill>
                <a:latin typeface="Trebuchet MS" panose="020B0603020202020204" pitchFamily="34" charset="0"/>
                <a:ea typeface="+mj-ea"/>
                <a:cs typeface="+mj-cs"/>
              </a:defRPr>
            </a:lvl1pPr>
          </a:lstStyle>
          <a:p>
            <a:pPr marL="0" lvl="0" indent="0" algn="l" rtl="0">
              <a:lnSpc>
                <a:spcPct val="90000"/>
              </a:lnSpc>
              <a:spcBef>
                <a:spcPts val="0"/>
              </a:spcBef>
              <a:spcAft>
                <a:spcPts val="0"/>
              </a:spcAft>
              <a:buNone/>
            </a:pPr>
            <a:r>
              <a:rPr lang="en-US"/>
              <a:t>Cloud Infrastructure</a:t>
            </a:r>
            <a:endParaRPr/>
          </a:p>
        </p:txBody>
      </p:sp>
      <p:sp>
        <p:nvSpPr>
          <p:cNvPr id="6" name="Text Placeholder 2">
            <a:extLst>
              <a:ext uri="{FF2B5EF4-FFF2-40B4-BE49-F238E27FC236}">
                <a16:creationId xmlns:a16="http://schemas.microsoft.com/office/drawing/2014/main" id="{5FABB435-9B30-4695-BA67-3DDA5DE17424}"/>
              </a:ext>
            </a:extLst>
          </p:cNvPr>
          <p:cNvSpPr>
            <a:spLocks noGrp="1"/>
          </p:cNvSpPr>
          <p:nvPr>
            <p:ph type="body" idx="1" hasCustomPrompt="1"/>
          </p:nvPr>
        </p:nvSpPr>
        <p:spPr>
          <a:xfrm>
            <a:off x="574167" y="2336706"/>
            <a:ext cx="6072295" cy="4132139"/>
          </a:xfrm>
          <a:noFill/>
          <a:ln w="9525">
            <a:noFill/>
            <a:miter lim="800000"/>
            <a:headEnd/>
            <a:tailEnd/>
          </a:ln>
        </p:spPr>
        <p:txBody>
          <a:bodyPr vert="horz" wrap="square" lIns="91440" tIns="45720" rIns="91440" bIns="45720" numCol="1" anchor="t" anchorCtr="0" compatLnSpc="1">
            <a:prstTxWarp prst="textNoShape">
              <a:avLst/>
            </a:prstTxWarp>
          </a:bodyPr>
          <a:lstStyle>
            <a:lvl1pPr marL="0" indent="0">
              <a:spcAft>
                <a:spcPts val="1000"/>
              </a:spcAft>
              <a:buClr>
                <a:schemeClr val="bg2"/>
              </a:buClr>
              <a:buSzPct val="75000"/>
              <a:buFontTx/>
              <a:defRPr/>
            </a:lvl1pPr>
          </a:lstStyle>
          <a:p>
            <a:pPr marL="0" indent="0">
              <a:spcAft>
                <a:spcPts val="1500"/>
              </a:spcAft>
              <a:buClr>
                <a:schemeClr val="bg2"/>
              </a:buClr>
              <a:buSzPct val="75000"/>
              <a:buFontTx/>
            </a:pPr>
            <a:r>
              <a:rPr lang="en-US"/>
              <a:t>Text</a:t>
            </a:r>
          </a:p>
        </p:txBody>
      </p:sp>
      <p:sp>
        <p:nvSpPr>
          <p:cNvPr id="7" name="Google Shape;891;p36">
            <a:extLst>
              <a:ext uri="{FF2B5EF4-FFF2-40B4-BE49-F238E27FC236}">
                <a16:creationId xmlns:a16="http://schemas.microsoft.com/office/drawing/2014/main" id="{788705B2-D944-4238-AA3F-6348E3C18E25}"/>
              </a:ext>
            </a:extLst>
          </p:cNvPr>
          <p:cNvSpPr txBox="1">
            <a:spLocks noGrp="1"/>
          </p:cNvSpPr>
          <p:nvPr>
            <p:ph type="body" idx="2"/>
          </p:nvPr>
        </p:nvSpPr>
        <p:spPr>
          <a:xfrm>
            <a:off x="553721" y="1209041"/>
            <a:ext cx="6089039" cy="583848"/>
          </a:xfrm>
          <a:prstGeom prst="rect">
            <a:avLst/>
          </a:prstGeom>
          <a:noFill/>
          <a:ln>
            <a:noFill/>
          </a:ln>
        </p:spPr>
        <p:txBody>
          <a:bodyPr spcFirstLastPara="1" wrap="square" lIns="91425" tIns="45700" rIns="91425" bIns="45700" anchor="t" anchorCtr="0">
            <a:noAutofit/>
          </a:bodyPr>
          <a:lstStyle>
            <a:lvl1pPr>
              <a:defRPr sz="2000" b="0" dirty="0">
                <a:solidFill>
                  <a:schemeClr val="tx2"/>
                </a:solidFill>
                <a:latin typeface="Trebuchet MS" panose="020B0603020202020204" pitchFamily="34" charset="0"/>
                <a:ea typeface="+mn-ea"/>
                <a:cs typeface="+mn-cs"/>
              </a:defRPr>
            </a:lvl1pPr>
          </a:lstStyle>
          <a:p>
            <a:pPr marL="0" lvl="0" indent="0" algn="l" rtl="0">
              <a:lnSpc>
                <a:spcPct val="90000"/>
              </a:lnSpc>
              <a:spcBef>
                <a:spcPts val="0"/>
              </a:spcBef>
              <a:spcAft>
                <a:spcPts val="0"/>
              </a:spcAft>
              <a:buSzPts val="3000"/>
              <a:buFont typeface="Trebuchet MS"/>
              <a:buNone/>
            </a:pPr>
            <a:r>
              <a:rPr lang="en-US"/>
              <a:t>Cloud server internetworking</a:t>
            </a:r>
            <a:endParaRPr/>
          </a:p>
        </p:txBody>
      </p:sp>
      <p:sp>
        <p:nvSpPr>
          <p:cNvPr id="10" name="TextBox 9">
            <a:extLst>
              <a:ext uri="{FF2B5EF4-FFF2-40B4-BE49-F238E27FC236}">
                <a16:creationId xmlns:a16="http://schemas.microsoft.com/office/drawing/2014/main" id="{2E05B749-C81C-4592-BDED-094279E726DC}"/>
              </a:ext>
            </a:extLst>
          </p:cNvPr>
          <p:cNvSpPr txBox="1"/>
          <p:nvPr userDrawn="1"/>
        </p:nvSpPr>
        <p:spPr>
          <a:xfrm>
            <a:off x="10832406" y="6528532"/>
            <a:ext cx="356697" cy="12311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00" kern="1200" smtClean="0">
                <a:solidFill>
                  <a:schemeClr val="accent5"/>
                </a:solidFill>
                <a:latin typeface="Trebuchet MS" panose="020B0603020202020204" pitchFamily="34" charset="0"/>
                <a:ea typeface="MS PGothic" pitchFamily="34" charset="-128"/>
                <a:cs typeface="+mn-cs"/>
              </a:rPr>
              <a:pPr algn="r"/>
              <a:t>‹#›</a:t>
            </a:fld>
            <a:r>
              <a:rPr lang="en-US" sz="800" cap="none" baseline="0">
                <a:solidFill>
                  <a:schemeClr val="accent5"/>
                </a:solidFill>
                <a:latin typeface="Trebuchet MS" panose="020B0603020202020204" pitchFamily="34" charset="0"/>
              </a:rPr>
              <a:t> </a:t>
            </a:r>
            <a:endParaRPr lang="en-US" sz="800" cap="none">
              <a:solidFill>
                <a:schemeClr val="accent5"/>
              </a:solidFill>
              <a:latin typeface="Trebuchet MS" panose="020B0603020202020204" pitchFamily="34" charset="0"/>
            </a:endParaRPr>
          </a:p>
        </p:txBody>
      </p:sp>
      <p:pic>
        <p:nvPicPr>
          <p:cNvPr id="12" name="Picture 2" descr="Nvidia Logo PNG Image Transparent | PNG Arts">
            <a:extLst>
              <a:ext uri="{FF2B5EF4-FFF2-40B4-BE49-F238E27FC236}">
                <a16:creationId xmlns:a16="http://schemas.microsoft.com/office/drawing/2014/main" id="{55589ECD-6DFC-4159-8583-84960395C68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375159" y="6415500"/>
            <a:ext cx="620753" cy="34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2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4322" y="4929405"/>
            <a:ext cx="1779550" cy="1442920"/>
          </a:xfrm>
          <a:prstGeom prst="rect">
            <a:avLst/>
          </a:prstGeom>
        </p:spPr>
      </p:pic>
    </p:spTree>
    <p:extLst>
      <p:ext uri="{BB962C8B-B14F-4D97-AF65-F5344CB8AC3E}">
        <p14:creationId xmlns:p14="http://schemas.microsoft.com/office/powerpoint/2010/main" val="218386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22">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7685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2"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3351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5537200" y="1998434"/>
            <a:ext cx="6045200" cy="687369"/>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537200" y="3241041"/>
            <a:ext cx="6035040"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0" y="2631441"/>
            <a:ext cx="6045200" cy="583849"/>
          </a:xfrm>
        </p:spPr>
        <p:txBody>
          <a:bodyPr/>
          <a:lstStyle>
            <a:lvl1pPr marL="0" indent="0" algn="l">
              <a:buFontTx/>
              <a:buNone/>
              <a:defRPr sz="2000" b="0">
                <a:solidFill>
                  <a:schemeClr val="tx2"/>
                </a:solidFill>
                <a:latin typeface="Trebuchet MS" panose="020B0603020202020204" pitchFamily="34" charset="0"/>
              </a:defRPr>
            </a:lvl1pPr>
            <a:lvl2pPr marL="635044" indent="0" algn="ctr">
              <a:buFontTx/>
              <a:buNone/>
              <a:defRPr sz="3112">
                <a:solidFill>
                  <a:schemeClr val="tx2"/>
                </a:solidFill>
                <a:latin typeface="Trebuchet MS" panose="020B0603020202020204" pitchFamily="34" charset="0"/>
              </a:defRPr>
            </a:lvl2pPr>
            <a:lvl3pPr marL="1210113" indent="0" algn="ctr">
              <a:buFontTx/>
              <a:buNone/>
              <a:defRPr sz="3112">
                <a:solidFill>
                  <a:schemeClr val="tx2"/>
                </a:solidFill>
                <a:latin typeface="Trebuchet MS" panose="020B0603020202020204" pitchFamily="34" charset="0"/>
              </a:defRPr>
            </a:lvl3pPr>
            <a:lvl4pPr marL="1718148" indent="0" algn="ctr">
              <a:buFontTx/>
              <a:buNone/>
              <a:defRPr sz="3112">
                <a:solidFill>
                  <a:schemeClr val="tx2"/>
                </a:solidFill>
                <a:latin typeface="Trebuchet MS" panose="020B0603020202020204" pitchFamily="34" charset="0"/>
              </a:defRPr>
            </a:lvl4pPr>
            <a:lvl5pPr marL="2099175" indent="0" algn="ctr">
              <a:buFontTx/>
              <a:buNone/>
              <a:defRPr sz="3112">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p:nvSpPr>
        <p:spPr>
          <a:xfrm>
            <a:off x="10706680" y="6333240"/>
            <a:ext cx="1485320" cy="524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
        <p:nvSpPr>
          <p:cNvPr id="6" name="Rectangle 5">
            <a:extLst>
              <a:ext uri="{FF2B5EF4-FFF2-40B4-BE49-F238E27FC236}">
                <a16:creationId xmlns:a16="http://schemas.microsoft.com/office/drawing/2014/main" id="{CA40C979-BAD6-4DBF-BB9A-8271E86009A0}"/>
              </a:ext>
            </a:extLst>
          </p:cNvPr>
          <p:cNvSpPr/>
          <p:nvPr userDrawn="1"/>
        </p:nvSpPr>
        <p:spPr>
          <a:xfrm>
            <a:off x="10706680" y="6333240"/>
            <a:ext cx="1485320" cy="524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p>
        </p:txBody>
      </p:sp>
    </p:spTree>
    <p:extLst>
      <p:ext uri="{BB962C8B-B14F-4D97-AF65-F5344CB8AC3E}">
        <p14:creationId xmlns:p14="http://schemas.microsoft.com/office/powerpoint/2010/main" val="86119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DE_BULLET_ICON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3720" y="579121"/>
            <a:ext cx="11084560" cy="656590"/>
          </a:xfrm>
        </p:spPr>
        <p:txBody>
          <a:bodyPr/>
          <a:lstStyle>
            <a:lvl1pPr algn="ctr">
              <a:defRPr sz="32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255782" indent="-255782">
              <a:buClr>
                <a:schemeClr val="bg2"/>
              </a:buClr>
              <a:buSzPct val="75000"/>
              <a:buFontTx/>
              <a:buBlip>
                <a:blip r:embed="rId2"/>
              </a:buBlip>
              <a:defRPr sz="1600">
                <a:solidFill>
                  <a:schemeClr val="accent4"/>
                </a:solidFill>
              </a:defRPr>
            </a:lvl1pPr>
            <a:lvl2pPr marL="889062" indent="-254018">
              <a:buClr>
                <a:schemeClr val="bg2"/>
              </a:buClr>
              <a:buSzPct val="75000"/>
              <a:buFontTx/>
              <a:buBlip>
                <a:blip r:embed="rId2"/>
              </a:buBlip>
              <a:defRPr sz="1333">
                <a:solidFill>
                  <a:schemeClr val="accent4"/>
                </a:solidFill>
              </a:defRPr>
            </a:lvl2pPr>
            <a:lvl3pPr marL="1398863" indent="-188750">
              <a:buClr>
                <a:schemeClr val="bg2"/>
              </a:buClr>
              <a:buSzPct val="75000"/>
              <a:buFontTx/>
              <a:buBlip>
                <a:blip r:embed="rId2"/>
              </a:buBlip>
              <a:defRPr sz="1200">
                <a:solidFill>
                  <a:schemeClr val="accent4"/>
                </a:solidFill>
              </a:defRPr>
            </a:lvl3pPr>
            <a:lvl4pPr marL="1972166" indent="-254018">
              <a:buClr>
                <a:schemeClr val="bg2"/>
              </a:buClr>
              <a:buSzPct val="75000"/>
              <a:buFontTx/>
              <a:buBlip>
                <a:blip r:embed="rId2"/>
              </a:buBlip>
              <a:defRPr sz="1067">
                <a:solidFill>
                  <a:schemeClr val="accent4"/>
                </a:solidFill>
                <a:latin typeface="Trebuchet MS" panose="020B0603020202020204" pitchFamily="34" charset="0"/>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Courier New" panose="02070309020205020404" pitchFamily="49" charset="0"/>
                <a:cs typeface="Courier New" panose="02070309020205020404" pitchFamily="49"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8498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74167" y="2336706"/>
            <a:ext cx="11054080" cy="4132139"/>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00">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7" name="Rectangle 6"/>
          <p:cNvSpPr/>
          <p:nvPr userDrawn="1"/>
        </p:nvSpPr>
        <p:spPr>
          <a:xfrm>
            <a:off x="186982" y="6408845"/>
            <a:ext cx="3069851" cy="275713"/>
          </a:xfrm>
          <a:prstGeom prst="rect">
            <a:avLst/>
          </a:prstGeom>
          <a:noFill/>
          <a:ln w="25400" cap="flat" cmpd="sng" algn="ctr">
            <a:noFill/>
            <a:prstDash val="solid"/>
          </a:ln>
          <a:effectLst/>
        </p:spPr>
        <p:txBody>
          <a:bodyPr rtlCol="0" anchor="b"/>
          <a:lstStyle/>
          <a:p>
            <a:pPr marL="0" marR="0" lvl="0" indent="0" algn="l" defTabSz="508035" eaLnBrk="1" fontAlgn="auto" latinLnBrk="0" hangingPunct="1">
              <a:lnSpc>
                <a:spcPct val="90000"/>
              </a:lnSpc>
              <a:spcBef>
                <a:spcPts val="0"/>
              </a:spcBef>
              <a:spcAft>
                <a:spcPts val="0"/>
              </a:spcAft>
              <a:buClrTx/>
              <a:buSzTx/>
              <a:buFontTx/>
              <a:buNone/>
              <a:tabLst/>
              <a:defRPr/>
            </a:pPr>
            <a:r>
              <a:rPr lang="en-US" sz="800" b="1" i="0" kern="0">
                <a:solidFill>
                  <a:schemeClr val="bg1"/>
                </a:solidFill>
                <a:latin typeface="Trebuchet MS"/>
              </a:rPr>
              <a:t>NVIDIA CONFIDENTIAL. DO NOT DISTRIBUTE.</a:t>
            </a:r>
          </a:p>
        </p:txBody>
      </p:sp>
    </p:spTree>
    <p:extLst>
      <p:ext uri="{BB962C8B-B14F-4D97-AF65-F5344CB8AC3E}">
        <p14:creationId xmlns:p14="http://schemas.microsoft.com/office/powerpoint/2010/main" val="11961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68960" y="2336707"/>
            <a:ext cx="11054080" cy="4104175"/>
          </a:xfrm>
        </p:spPr>
        <p:txBody>
          <a:bodyPr/>
          <a:lstStyle>
            <a:lvl1pPr marL="0" indent="0">
              <a:buClr>
                <a:schemeClr val="bg2"/>
              </a:buClr>
              <a:buSzPct val="100000"/>
              <a:buFontTx/>
              <a:buNone/>
              <a:defRPr sz="1600">
                <a:solidFill>
                  <a:schemeClr val="accent4"/>
                </a:solidFill>
              </a:defRPr>
            </a:lvl1pPr>
            <a:lvl2pPr marL="635044" indent="0">
              <a:buClr>
                <a:schemeClr val="bg2"/>
              </a:buClr>
              <a:buSzPct val="100000"/>
              <a:buFontTx/>
              <a:buNone/>
              <a:defRPr sz="1333">
                <a:solidFill>
                  <a:schemeClr val="accent4"/>
                </a:solidFill>
              </a:defRPr>
            </a:lvl2pPr>
            <a:lvl3pPr marL="1210113" indent="0">
              <a:buClr>
                <a:schemeClr val="bg2"/>
              </a:buClr>
              <a:buSzPct val="100000"/>
              <a:buFontTx/>
              <a:buNone/>
              <a:defRPr sz="1200">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 y="1209041"/>
            <a:ext cx="11084560" cy="583848"/>
          </a:xfrm>
        </p:spPr>
        <p:txBody>
          <a:bodyPr/>
          <a:lstStyle>
            <a:lvl1pPr marL="0" indent="0" algn="ctr">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userDrawn="1"/>
        </p:nvSpPr>
        <p:spPr>
          <a:xfrm>
            <a:off x="10964549" y="6477645"/>
            <a:ext cx="1227452" cy="380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07634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76925" y="1998434"/>
            <a:ext cx="4671558" cy="687368"/>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76924" y="3412866"/>
            <a:ext cx="4658712"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76925" y="2609331"/>
            <a:ext cx="4671558" cy="583848"/>
          </a:xfrm>
        </p:spPr>
        <p:txBody>
          <a:bodyPr/>
          <a:lstStyle>
            <a:lvl1pPr marL="0" indent="0" algn="l">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10706680" y="6333240"/>
            <a:ext cx="1485320" cy="524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51944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DE_Content with Photo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925" y="1998434"/>
            <a:ext cx="4671558" cy="687368"/>
          </a:xfrm>
        </p:spPr>
        <p:txBody>
          <a:bodyPr/>
          <a:lstStyle>
            <a:lvl1pPr algn="l">
              <a:defRPr sz="3200" cap="none" baseline="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Content Placeholder 2"/>
          <p:cNvSpPr>
            <a:spLocks noGrp="1"/>
          </p:cNvSpPr>
          <p:nvPr>
            <p:ph idx="1"/>
          </p:nvPr>
        </p:nvSpPr>
        <p:spPr>
          <a:xfrm>
            <a:off x="576924" y="3412866"/>
            <a:ext cx="4658712"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76925" y="2609331"/>
            <a:ext cx="4671558" cy="583848"/>
          </a:xfrm>
        </p:spPr>
        <p:txBody>
          <a:bodyPr/>
          <a:lstStyle>
            <a:lvl1pPr marL="0" indent="0" algn="l">
              <a:buFontTx/>
              <a:buNone/>
              <a:defRPr sz="2000" b="0">
                <a:solidFill>
                  <a:schemeClr val="tx2"/>
                </a:solidFill>
                <a:latin typeface="Courier New" panose="02070309020205020404" pitchFamily="49" charset="0"/>
                <a:cs typeface="Courier New" panose="02070309020205020404" pitchFamily="49"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10706680" y="6333240"/>
            <a:ext cx="1485320" cy="524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41194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5537200" y="1998434"/>
            <a:ext cx="6045200" cy="687368"/>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537200" y="3241041"/>
            <a:ext cx="6035040" cy="2796765"/>
          </a:xfrm>
        </p:spPr>
        <p:txBody>
          <a:bodyPr/>
          <a:lstStyle>
            <a:lvl1pPr marL="0" indent="0">
              <a:spcBef>
                <a:spcPts val="555"/>
              </a:spcBef>
              <a:spcAft>
                <a:spcPts val="555"/>
              </a:spcAft>
              <a:buClr>
                <a:schemeClr val="bg2"/>
              </a:buClr>
              <a:buSzPct val="100000"/>
              <a:buFontTx/>
              <a:buNone/>
              <a:defRPr sz="1333">
                <a:solidFill>
                  <a:schemeClr val="accent4"/>
                </a:solidFill>
              </a:defRPr>
            </a:lvl1pPr>
            <a:lvl2pPr marL="635044" indent="0">
              <a:spcBef>
                <a:spcPts val="555"/>
              </a:spcBef>
              <a:spcAft>
                <a:spcPts val="555"/>
              </a:spcAft>
              <a:buClr>
                <a:schemeClr val="bg2"/>
              </a:buClr>
              <a:buSzPct val="100000"/>
              <a:buFontTx/>
              <a:buNone/>
              <a:defRPr sz="1200">
                <a:solidFill>
                  <a:schemeClr val="accent4"/>
                </a:solidFill>
              </a:defRPr>
            </a:lvl2pPr>
            <a:lvl3pPr marL="1210113" indent="0">
              <a:spcBef>
                <a:spcPts val="555"/>
              </a:spcBef>
              <a:spcAft>
                <a:spcPts val="555"/>
              </a:spcAft>
              <a:buClr>
                <a:schemeClr val="bg2"/>
              </a:buClr>
              <a:buSzPct val="100000"/>
              <a:buFontTx/>
              <a:buNone/>
              <a:defRPr sz="1067">
                <a:solidFill>
                  <a:schemeClr val="accent4"/>
                </a:solidFill>
              </a:defRPr>
            </a:lvl3pPr>
            <a:lvl4pPr marL="1972166" indent="-254018">
              <a:buClr>
                <a:schemeClr val="bg2"/>
              </a:buClr>
              <a:buFont typeface="Wingdings" panose="05000000000000000000" pitchFamily="2" charset="2"/>
              <a:buChar char="§"/>
              <a:defRPr sz="2000">
                <a:solidFill>
                  <a:schemeClr val="tx1"/>
                </a:solidFill>
              </a:defRPr>
            </a:lvl4pPr>
            <a:lvl5pPr marL="2353192"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5537200" y="2631441"/>
            <a:ext cx="6045200" cy="583848"/>
          </a:xfrm>
        </p:spPr>
        <p:txBody>
          <a:bodyPr/>
          <a:lstStyle>
            <a:lvl1pPr marL="0" indent="0" algn="l">
              <a:buFontTx/>
              <a:buNone/>
              <a:defRPr sz="2000" b="0">
                <a:solidFill>
                  <a:schemeClr val="tx2"/>
                </a:solidFill>
                <a:latin typeface="Trebuchet MS" panose="020B0603020202020204" pitchFamily="34" charset="0"/>
              </a:defRPr>
            </a:lvl1pPr>
            <a:lvl2pPr marL="635044" indent="0" algn="ctr">
              <a:buFontTx/>
              <a:buNone/>
              <a:defRPr sz="3111">
                <a:solidFill>
                  <a:schemeClr val="tx2"/>
                </a:solidFill>
                <a:latin typeface="Trebuchet MS" panose="020B0603020202020204" pitchFamily="34" charset="0"/>
              </a:defRPr>
            </a:lvl2pPr>
            <a:lvl3pPr marL="1210113" indent="0" algn="ctr">
              <a:buFontTx/>
              <a:buNone/>
              <a:defRPr sz="3111">
                <a:solidFill>
                  <a:schemeClr val="tx2"/>
                </a:solidFill>
                <a:latin typeface="Trebuchet MS" panose="020B0603020202020204" pitchFamily="34" charset="0"/>
              </a:defRPr>
            </a:lvl3pPr>
            <a:lvl4pPr marL="1718148" indent="0" algn="ctr">
              <a:buFontTx/>
              <a:buNone/>
              <a:defRPr sz="3111">
                <a:solidFill>
                  <a:schemeClr val="tx2"/>
                </a:solidFill>
                <a:latin typeface="Trebuchet MS" panose="020B0603020202020204" pitchFamily="34" charset="0"/>
              </a:defRPr>
            </a:lvl4pPr>
            <a:lvl5pPr marL="2099175" indent="0" algn="ctr">
              <a:buFontTx/>
              <a:buNone/>
              <a:defRPr sz="3111">
                <a:solidFill>
                  <a:schemeClr val="tx2"/>
                </a:solidFill>
                <a:latin typeface="Trebuchet MS" panose="020B0603020202020204" pitchFamily="34" charset="0"/>
              </a:defRPr>
            </a:lvl5pPr>
          </a:lstStyle>
          <a:p>
            <a:pPr lvl="0"/>
            <a:r>
              <a:rPr lang="en-US"/>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10706680" y="6333240"/>
            <a:ext cx="1485320" cy="524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95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917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41897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LOGO &amp; PAGENUMBER">
    <p:spTree>
      <p:nvGrpSpPr>
        <p:cNvPr id="1" name=""/>
        <p:cNvGrpSpPr/>
        <p:nvPr/>
      </p:nvGrpSpPr>
      <p:grpSpPr>
        <a:xfrm>
          <a:off x="0" y="0"/>
          <a:ext cx="0" cy="0"/>
          <a:chOff x="0" y="0"/>
          <a:chExt cx="0" cy="0"/>
        </a:xfrm>
      </p:grpSpPr>
      <p:sp>
        <p:nvSpPr>
          <p:cNvPr id="2" name="Title 1"/>
          <p:cNvSpPr>
            <a:spLocks noGrp="1"/>
          </p:cNvSpPr>
          <p:nvPr>
            <p:ph type="title"/>
          </p:nvPr>
        </p:nvSpPr>
        <p:spPr>
          <a:xfrm>
            <a:off x="553720" y="579121"/>
            <a:ext cx="11084560" cy="656590"/>
          </a:xfrm>
        </p:spPr>
        <p:txBody>
          <a:bodyPr/>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83319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5527040" y="4693921"/>
            <a:ext cx="5974080" cy="1526599"/>
          </a:xfrm>
        </p:spPr>
        <p:txBody>
          <a:bodyPr anchor="b"/>
          <a:lstStyle>
            <a:lvl1pPr algn="ctr">
              <a:defRPr sz="3867">
                <a:solidFill>
                  <a:schemeClr val="tx1"/>
                </a:solidFill>
              </a:defRPr>
            </a:lvl1pPr>
          </a:lstStyle>
          <a:p>
            <a:r>
              <a:rPr lang="en-US"/>
              <a:t>Click to edit Master title style</a:t>
            </a:r>
          </a:p>
        </p:txBody>
      </p:sp>
    </p:spTree>
    <p:extLst>
      <p:ext uri="{BB962C8B-B14F-4D97-AF65-F5344CB8AC3E}">
        <p14:creationId xmlns:p14="http://schemas.microsoft.com/office/powerpoint/2010/main" val="281723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image" Target="../media/image9.png"/><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image" Target="../media/image1.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image" Target="../media/image25.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5271" y="579121"/>
            <a:ext cx="11081462" cy="65659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574891" y="2224853"/>
            <a:ext cx="11054369" cy="4149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TextBox 3"/>
          <p:cNvSpPr txBox="1"/>
          <p:nvPr/>
        </p:nvSpPr>
        <p:spPr>
          <a:xfrm>
            <a:off x="10832407" y="6528532"/>
            <a:ext cx="356697" cy="12311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00" kern="1200" smtClean="0">
                <a:solidFill>
                  <a:schemeClr val="accent5"/>
                </a:solidFill>
                <a:latin typeface="Trebuchet MS" panose="020B0603020202020204" pitchFamily="34" charset="0"/>
                <a:ea typeface="MS PGothic" pitchFamily="34" charset="-128"/>
                <a:cs typeface="+mn-cs"/>
              </a:rPr>
              <a:pPr algn="r"/>
              <a:t>‹#›</a:t>
            </a:fld>
            <a:r>
              <a:rPr lang="en-US" sz="800" cap="none" baseline="0">
                <a:solidFill>
                  <a:schemeClr val="accent5"/>
                </a:solidFill>
                <a:latin typeface="Trebuchet MS" panose="020B0603020202020204" pitchFamily="34" charset="0"/>
              </a:rPr>
              <a:t> </a:t>
            </a:r>
            <a:endParaRPr lang="en-US" sz="800" cap="none">
              <a:solidFill>
                <a:schemeClr val="accent5"/>
              </a:solidFill>
              <a:latin typeface="Trebuchet MS" panose="020B0603020202020204" pitchFamily="34" charset="0"/>
            </a:endParaRPr>
          </a:p>
        </p:txBody>
      </p:sp>
      <p:pic>
        <p:nvPicPr>
          <p:cNvPr id="18" name="Picture 17">
            <a:extLst>
              <a:ext uri="{FF2B5EF4-FFF2-40B4-BE49-F238E27FC236}">
                <a16:creationId xmlns:a16="http://schemas.microsoft.com/office/drawing/2014/main" id="{0A97EF6C-CD1B-46EA-95AA-C34DEE8C7153}"/>
              </a:ext>
            </a:extLst>
          </p:cNvPr>
          <p:cNvPicPr>
            <a:picLocks noChangeAspect="1"/>
          </p:cNvPicPr>
          <p:nvPr/>
        </p:nvPicPr>
        <p:blipFill>
          <a:blip r:embed="rId21"/>
          <a:stretch>
            <a:fillRect/>
          </a:stretch>
        </p:blipFill>
        <p:spPr>
          <a:xfrm>
            <a:off x="11431434" y="6460818"/>
            <a:ext cx="528763" cy="264382"/>
          </a:xfrm>
          <a:prstGeom prst="rect">
            <a:avLst/>
          </a:prstGeom>
        </p:spPr>
      </p:pic>
    </p:spTree>
    <p:extLst>
      <p:ext uri="{BB962C8B-B14F-4D97-AF65-F5344CB8AC3E}">
        <p14:creationId xmlns:p14="http://schemas.microsoft.com/office/powerpoint/2010/main" val="2428245778"/>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1" fontAlgn="base" hangingPunct="1">
        <a:lnSpc>
          <a:spcPct val="90000"/>
        </a:lnSpc>
        <a:spcBef>
          <a:spcPct val="0"/>
        </a:spcBef>
        <a:spcAft>
          <a:spcPct val="0"/>
        </a:spcAft>
        <a:defRPr sz="4000" b="0" cap="all" baseline="0">
          <a:solidFill>
            <a:schemeClr val="bg1"/>
          </a:solidFill>
          <a:latin typeface="Trebuchet MS" panose="020B0603020202020204" pitchFamily="34" charset="0"/>
          <a:ea typeface="+mj-ea"/>
          <a:cs typeface="+mj-cs"/>
        </a:defRPr>
      </a:lvl1pPr>
      <a:lvl2pPr algn="l" rtl="0" eaLnBrk="1" fontAlgn="base" hangingPunct="1">
        <a:spcBef>
          <a:spcPct val="0"/>
        </a:spcBef>
        <a:spcAft>
          <a:spcPct val="0"/>
        </a:spcAft>
        <a:defRPr sz="3556" b="1">
          <a:solidFill>
            <a:srgbClr val="73B900"/>
          </a:solidFill>
          <a:latin typeface="Arial" charset="0"/>
        </a:defRPr>
      </a:lvl2pPr>
      <a:lvl3pPr algn="l" rtl="0" eaLnBrk="1" fontAlgn="base" hangingPunct="1">
        <a:spcBef>
          <a:spcPct val="0"/>
        </a:spcBef>
        <a:spcAft>
          <a:spcPct val="0"/>
        </a:spcAft>
        <a:defRPr sz="3556" b="1">
          <a:solidFill>
            <a:srgbClr val="73B900"/>
          </a:solidFill>
          <a:latin typeface="Arial" charset="0"/>
        </a:defRPr>
      </a:lvl3pPr>
      <a:lvl4pPr algn="l" rtl="0" eaLnBrk="1" fontAlgn="base" hangingPunct="1">
        <a:spcBef>
          <a:spcPct val="0"/>
        </a:spcBef>
        <a:spcAft>
          <a:spcPct val="0"/>
        </a:spcAft>
        <a:defRPr sz="3556" b="1">
          <a:solidFill>
            <a:srgbClr val="73B900"/>
          </a:solidFill>
          <a:latin typeface="Arial" charset="0"/>
        </a:defRPr>
      </a:lvl4pPr>
      <a:lvl5pPr algn="l" rtl="0" eaLnBrk="1" fontAlgn="base" hangingPunct="1">
        <a:spcBef>
          <a:spcPct val="0"/>
        </a:spcBef>
        <a:spcAft>
          <a:spcPct val="0"/>
        </a:spcAft>
        <a:defRPr sz="3556" b="1">
          <a:solidFill>
            <a:srgbClr val="73B900"/>
          </a:solidFill>
          <a:latin typeface="Arial" charset="0"/>
        </a:defRPr>
      </a:lvl5pPr>
      <a:lvl6pPr marL="508035" algn="l" rtl="0" eaLnBrk="1" fontAlgn="base" hangingPunct="1">
        <a:spcBef>
          <a:spcPct val="0"/>
        </a:spcBef>
        <a:spcAft>
          <a:spcPct val="0"/>
        </a:spcAft>
        <a:defRPr sz="3556" b="1">
          <a:solidFill>
            <a:srgbClr val="73B900"/>
          </a:solidFill>
          <a:latin typeface="Arial" charset="0"/>
        </a:defRPr>
      </a:lvl6pPr>
      <a:lvl7pPr marL="1016071" algn="l" rtl="0" eaLnBrk="1" fontAlgn="base" hangingPunct="1">
        <a:spcBef>
          <a:spcPct val="0"/>
        </a:spcBef>
        <a:spcAft>
          <a:spcPct val="0"/>
        </a:spcAft>
        <a:defRPr sz="3556" b="1">
          <a:solidFill>
            <a:srgbClr val="73B900"/>
          </a:solidFill>
          <a:latin typeface="Arial" charset="0"/>
        </a:defRPr>
      </a:lvl7pPr>
      <a:lvl8pPr marL="1524107" algn="l" rtl="0" eaLnBrk="1" fontAlgn="base" hangingPunct="1">
        <a:spcBef>
          <a:spcPct val="0"/>
        </a:spcBef>
        <a:spcAft>
          <a:spcPct val="0"/>
        </a:spcAft>
        <a:defRPr sz="3556" b="1">
          <a:solidFill>
            <a:srgbClr val="73B900"/>
          </a:solidFill>
          <a:latin typeface="Arial" charset="0"/>
        </a:defRPr>
      </a:lvl8pPr>
      <a:lvl9pPr marL="2032142" algn="l" rtl="0" eaLnBrk="1" fontAlgn="base" hangingPunct="1">
        <a:spcBef>
          <a:spcPct val="0"/>
        </a:spcBef>
        <a:spcAft>
          <a:spcPct val="0"/>
        </a:spcAft>
        <a:defRPr sz="3556" b="1">
          <a:solidFill>
            <a:srgbClr val="73B900"/>
          </a:solidFill>
          <a:latin typeface="Arial" charset="0"/>
        </a:defRPr>
      </a:lvl9pPr>
    </p:titleStyle>
    <p:bodyStyle>
      <a:lvl1pPr marL="0" indent="0" algn="l" rtl="0" eaLnBrk="1" fontAlgn="base" hangingPunct="1">
        <a:lnSpc>
          <a:spcPct val="90000"/>
        </a:lnSpc>
        <a:spcBef>
          <a:spcPts val="1000"/>
        </a:spcBef>
        <a:spcAft>
          <a:spcPts val="1000"/>
        </a:spcAft>
        <a:buClr>
          <a:schemeClr val="bg2"/>
        </a:buClr>
        <a:buSzPct val="100000"/>
        <a:buFontTx/>
        <a:buNone/>
        <a:defRPr sz="1600" b="0">
          <a:solidFill>
            <a:schemeClr val="accent4"/>
          </a:solidFill>
          <a:latin typeface="Trebuchet MS" pitchFamily="34" charset="0"/>
          <a:ea typeface="+mn-ea"/>
          <a:cs typeface="+mn-cs"/>
        </a:defRPr>
      </a:lvl1pPr>
      <a:lvl2pPr marL="635044" indent="0" algn="l" rtl="0" eaLnBrk="1" fontAlgn="base" hangingPunct="1">
        <a:lnSpc>
          <a:spcPct val="90000"/>
        </a:lnSpc>
        <a:spcBef>
          <a:spcPts val="1000"/>
        </a:spcBef>
        <a:spcAft>
          <a:spcPts val="1000"/>
        </a:spcAft>
        <a:buClr>
          <a:schemeClr val="bg2"/>
        </a:buClr>
        <a:buSzPct val="100000"/>
        <a:buFontTx/>
        <a:buNone/>
        <a:defRPr sz="1333" b="0">
          <a:solidFill>
            <a:schemeClr val="accent4"/>
          </a:solidFill>
          <a:latin typeface="Trebuchet MS" pitchFamily="34" charset="0"/>
        </a:defRPr>
      </a:lvl2pPr>
      <a:lvl3pPr marL="1210113" indent="0" algn="l" rtl="0" eaLnBrk="1" fontAlgn="base" hangingPunct="1">
        <a:lnSpc>
          <a:spcPct val="90000"/>
        </a:lnSpc>
        <a:spcBef>
          <a:spcPts val="1000"/>
        </a:spcBef>
        <a:spcAft>
          <a:spcPts val="1000"/>
        </a:spcAft>
        <a:buClr>
          <a:schemeClr val="bg2"/>
        </a:buClr>
        <a:buSzPct val="100000"/>
        <a:buFontTx/>
        <a:buNone/>
        <a:defRPr sz="1222" b="0">
          <a:solidFill>
            <a:schemeClr val="accent4"/>
          </a:solidFill>
          <a:latin typeface="Trebuchet MS" pitchFamily="34" charset="0"/>
        </a:defRPr>
      </a:lvl3pPr>
      <a:lvl4pPr marL="1972166" indent="-254018" algn="l" rtl="0" eaLnBrk="1" fontAlgn="base" hangingPunct="1">
        <a:spcBef>
          <a:spcPct val="20000"/>
        </a:spcBef>
        <a:spcAft>
          <a:spcPct val="0"/>
        </a:spcAft>
        <a:buChar char="–"/>
        <a:defRPr sz="2222">
          <a:solidFill>
            <a:schemeClr val="bg1"/>
          </a:solidFill>
          <a:latin typeface="+mn-lt"/>
        </a:defRPr>
      </a:lvl4pPr>
      <a:lvl5pPr marL="2353193" indent="-254018" algn="l" rtl="0" eaLnBrk="1" fontAlgn="base" hangingPunct="1">
        <a:spcBef>
          <a:spcPct val="20000"/>
        </a:spcBef>
        <a:spcAft>
          <a:spcPct val="0"/>
        </a:spcAft>
        <a:buChar char="»"/>
        <a:defRPr sz="2222">
          <a:solidFill>
            <a:schemeClr val="bg1"/>
          </a:solidFill>
          <a:latin typeface="+mn-lt"/>
        </a:defRPr>
      </a:lvl5pPr>
      <a:lvl6pPr marL="2861228" indent="-254018" algn="l" rtl="0" eaLnBrk="1" fontAlgn="base" hangingPunct="1">
        <a:spcBef>
          <a:spcPct val="20000"/>
        </a:spcBef>
        <a:spcAft>
          <a:spcPct val="0"/>
        </a:spcAft>
        <a:buChar char="»"/>
        <a:defRPr sz="2222">
          <a:solidFill>
            <a:schemeClr val="bg1"/>
          </a:solidFill>
          <a:latin typeface="+mn-lt"/>
        </a:defRPr>
      </a:lvl6pPr>
      <a:lvl7pPr marL="3369264" indent="-254018" algn="l" rtl="0" eaLnBrk="1" fontAlgn="base" hangingPunct="1">
        <a:spcBef>
          <a:spcPct val="20000"/>
        </a:spcBef>
        <a:spcAft>
          <a:spcPct val="0"/>
        </a:spcAft>
        <a:buChar char="»"/>
        <a:defRPr sz="2222">
          <a:solidFill>
            <a:schemeClr val="bg1"/>
          </a:solidFill>
          <a:latin typeface="+mn-lt"/>
        </a:defRPr>
      </a:lvl7pPr>
      <a:lvl8pPr marL="3877299" indent="-254018" algn="l" rtl="0" eaLnBrk="1" fontAlgn="base" hangingPunct="1">
        <a:spcBef>
          <a:spcPct val="20000"/>
        </a:spcBef>
        <a:spcAft>
          <a:spcPct val="0"/>
        </a:spcAft>
        <a:buChar char="»"/>
        <a:defRPr sz="2222">
          <a:solidFill>
            <a:schemeClr val="bg1"/>
          </a:solidFill>
          <a:latin typeface="+mn-lt"/>
        </a:defRPr>
      </a:lvl8pPr>
      <a:lvl9pPr marL="4385335" indent="-254018" algn="l" rtl="0" eaLnBrk="1" fontAlgn="base" hangingPunct="1">
        <a:spcBef>
          <a:spcPct val="20000"/>
        </a:spcBef>
        <a:spcAft>
          <a:spcPct val="0"/>
        </a:spcAft>
        <a:buChar char="»"/>
        <a:defRPr sz="2222">
          <a:solidFill>
            <a:schemeClr val="bg1"/>
          </a:solidFill>
          <a:latin typeface="+mn-lt"/>
        </a:defRPr>
      </a:lvl9pPr>
    </p:bodyStyle>
    <p:otherStyle>
      <a:defPPr>
        <a:defRPr lang="en-US"/>
      </a:defPPr>
      <a:lvl1pPr marL="0" algn="l" defTabSz="1016071" rtl="0" eaLnBrk="1" latinLnBrk="0" hangingPunct="1">
        <a:defRPr sz="2000" kern="1200">
          <a:solidFill>
            <a:schemeClr val="tx1"/>
          </a:solidFill>
          <a:latin typeface="+mn-lt"/>
          <a:ea typeface="+mn-ea"/>
          <a:cs typeface="+mn-cs"/>
        </a:defRPr>
      </a:lvl1pPr>
      <a:lvl2pPr marL="508035" algn="l" defTabSz="1016071" rtl="0" eaLnBrk="1" latinLnBrk="0" hangingPunct="1">
        <a:defRPr sz="2000" kern="1200">
          <a:solidFill>
            <a:schemeClr val="tx1"/>
          </a:solidFill>
          <a:latin typeface="+mn-lt"/>
          <a:ea typeface="+mn-ea"/>
          <a:cs typeface="+mn-cs"/>
        </a:defRPr>
      </a:lvl2pPr>
      <a:lvl3pPr marL="1016071" algn="l" defTabSz="1016071" rtl="0" eaLnBrk="1" latinLnBrk="0" hangingPunct="1">
        <a:defRPr sz="2000" kern="1200">
          <a:solidFill>
            <a:schemeClr val="tx1"/>
          </a:solidFill>
          <a:latin typeface="+mn-lt"/>
          <a:ea typeface="+mn-ea"/>
          <a:cs typeface="+mn-cs"/>
        </a:defRPr>
      </a:lvl3pPr>
      <a:lvl4pPr marL="1524107" algn="l" defTabSz="1016071" rtl="0" eaLnBrk="1" latinLnBrk="0" hangingPunct="1">
        <a:defRPr sz="2000" kern="1200">
          <a:solidFill>
            <a:schemeClr val="tx1"/>
          </a:solidFill>
          <a:latin typeface="+mn-lt"/>
          <a:ea typeface="+mn-ea"/>
          <a:cs typeface="+mn-cs"/>
        </a:defRPr>
      </a:lvl4pPr>
      <a:lvl5pPr marL="2032142" algn="l" defTabSz="1016071" rtl="0" eaLnBrk="1" latinLnBrk="0" hangingPunct="1">
        <a:defRPr sz="2000" kern="1200">
          <a:solidFill>
            <a:schemeClr val="tx1"/>
          </a:solidFill>
          <a:latin typeface="+mn-lt"/>
          <a:ea typeface="+mn-ea"/>
          <a:cs typeface="+mn-cs"/>
        </a:defRPr>
      </a:lvl5pPr>
      <a:lvl6pPr marL="2540178" algn="l" defTabSz="1016071" rtl="0" eaLnBrk="1" latinLnBrk="0" hangingPunct="1">
        <a:defRPr sz="2000" kern="1200">
          <a:solidFill>
            <a:schemeClr val="tx1"/>
          </a:solidFill>
          <a:latin typeface="+mn-lt"/>
          <a:ea typeface="+mn-ea"/>
          <a:cs typeface="+mn-cs"/>
        </a:defRPr>
      </a:lvl6pPr>
      <a:lvl7pPr marL="3048213" algn="l" defTabSz="1016071" rtl="0" eaLnBrk="1" latinLnBrk="0" hangingPunct="1">
        <a:defRPr sz="2000" kern="1200">
          <a:solidFill>
            <a:schemeClr val="tx1"/>
          </a:solidFill>
          <a:latin typeface="+mn-lt"/>
          <a:ea typeface="+mn-ea"/>
          <a:cs typeface="+mn-cs"/>
        </a:defRPr>
      </a:lvl7pPr>
      <a:lvl8pPr marL="3556250" algn="l" defTabSz="1016071" rtl="0" eaLnBrk="1" latinLnBrk="0" hangingPunct="1">
        <a:defRPr sz="2000" kern="1200">
          <a:solidFill>
            <a:schemeClr val="tx1"/>
          </a:solidFill>
          <a:latin typeface="+mn-lt"/>
          <a:ea typeface="+mn-ea"/>
          <a:cs typeface="+mn-cs"/>
        </a:defRPr>
      </a:lvl8pPr>
      <a:lvl9pPr marL="4064285" algn="l" defTabSz="1016071"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8382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11353800" y="6501472"/>
            <a:ext cx="838200" cy="357594"/>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33" err="1">
                <a:solidFill>
                  <a:schemeClr val="tx1"/>
                </a:solidFill>
                <a:latin typeface="Trebuchet MS" panose="020B0603020202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1676536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09" rtl="0" eaLnBrk="1" latinLnBrk="0" hangingPunct="1">
        <a:lnSpc>
          <a:spcPct val="90000"/>
        </a:lnSpc>
        <a:spcBef>
          <a:spcPct val="0"/>
        </a:spcBef>
        <a:buNone/>
        <a:defRPr sz="24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5271" y="579121"/>
            <a:ext cx="11081461" cy="65659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574891" y="2224854"/>
            <a:ext cx="11054368" cy="41491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TextBox 3"/>
          <p:cNvSpPr txBox="1"/>
          <p:nvPr userDrawn="1"/>
        </p:nvSpPr>
        <p:spPr>
          <a:xfrm>
            <a:off x="10832406" y="6528532"/>
            <a:ext cx="356697" cy="12311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00" kern="1200" smtClean="0">
                <a:solidFill>
                  <a:schemeClr val="accent5"/>
                </a:solidFill>
                <a:latin typeface="Trebuchet MS" panose="020B0603020202020204" pitchFamily="34" charset="0"/>
                <a:ea typeface="MS PGothic" pitchFamily="34" charset="-128"/>
                <a:cs typeface="+mn-cs"/>
              </a:rPr>
              <a:pPr algn="r"/>
              <a:t>‹#›</a:t>
            </a:fld>
            <a:r>
              <a:rPr lang="en-US" sz="800" cap="none" baseline="0">
                <a:solidFill>
                  <a:schemeClr val="accent5"/>
                </a:solidFill>
                <a:latin typeface="Trebuchet MS" panose="020B0603020202020204" pitchFamily="34" charset="0"/>
              </a:rPr>
              <a:t> </a:t>
            </a:r>
            <a:endParaRPr lang="en-US" sz="800" cap="none">
              <a:solidFill>
                <a:schemeClr val="accent5"/>
              </a:solidFill>
              <a:latin typeface="Trebuchet MS" panose="020B0603020202020204" pitchFamily="34" charset="0"/>
            </a:endParaRPr>
          </a:p>
        </p:txBody>
      </p:sp>
      <p:pic>
        <p:nvPicPr>
          <p:cNvPr id="18" name="Picture 17">
            <a:extLst>
              <a:ext uri="{FF2B5EF4-FFF2-40B4-BE49-F238E27FC236}">
                <a16:creationId xmlns:a16="http://schemas.microsoft.com/office/drawing/2014/main" id="{0A97EF6C-CD1B-46EA-95AA-C34DEE8C7153}"/>
              </a:ext>
            </a:extLst>
          </p:cNvPr>
          <p:cNvPicPr>
            <a:picLocks noChangeAspect="1"/>
          </p:cNvPicPr>
          <p:nvPr userDrawn="1"/>
        </p:nvPicPr>
        <p:blipFill>
          <a:blip r:embed="rId28"/>
          <a:stretch>
            <a:fillRect/>
          </a:stretch>
        </p:blipFill>
        <p:spPr>
          <a:xfrm>
            <a:off x="11431433" y="6460818"/>
            <a:ext cx="528763" cy="264382"/>
          </a:xfrm>
          <a:prstGeom prst="rect">
            <a:avLst/>
          </a:prstGeom>
        </p:spPr>
      </p:pic>
      <p:sp>
        <p:nvSpPr>
          <p:cNvPr id="6" name="Rectangle 5">
            <a:extLst>
              <a:ext uri="{FF2B5EF4-FFF2-40B4-BE49-F238E27FC236}">
                <a16:creationId xmlns:a16="http://schemas.microsoft.com/office/drawing/2014/main" id="{518F2371-E980-499E-AD17-A3526C89086E}"/>
              </a:ext>
            </a:extLst>
          </p:cNvPr>
          <p:cNvSpPr/>
          <p:nvPr userDrawn="1"/>
        </p:nvSpPr>
        <p:spPr>
          <a:xfrm>
            <a:off x="0" y="6549230"/>
            <a:ext cx="3069851" cy="275713"/>
          </a:xfrm>
          <a:prstGeom prst="rect">
            <a:avLst/>
          </a:prstGeom>
          <a:noFill/>
          <a:ln w="25400" cap="flat" cmpd="sng" algn="ctr">
            <a:noFill/>
            <a:prstDash val="solid"/>
          </a:ln>
          <a:effectLst/>
        </p:spPr>
        <p:txBody>
          <a:bodyPr rtlCol="0" anchor="b"/>
          <a:lstStyle/>
          <a:p>
            <a:pPr marL="0" marR="0" lvl="0" indent="0" algn="l" defTabSz="508035" eaLnBrk="1" fontAlgn="auto" latinLnBrk="0" hangingPunct="1">
              <a:lnSpc>
                <a:spcPct val="90000"/>
              </a:lnSpc>
              <a:spcBef>
                <a:spcPts val="0"/>
              </a:spcBef>
              <a:spcAft>
                <a:spcPts val="0"/>
              </a:spcAft>
              <a:buClrTx/>
              <a:buSzTx/>
              <a:buFontTx/>
              <a:buNone/>
              <a:tabLst/>
              <a:defRPr/>
            </a:pPr>
            <a:r>
              <a:rPr lang="en-US" sz="800" b="1" i="0" kern="0">
                <a:solidFill>
                  <a:schemeClr val="bg1"/>
                </a:solidFill>
                <a:latin typeface="Trebuchet MS"/>
              </a:rPr>
              <a:t>NVIDIA CONFIDENTIAL. DO NOT DISTRIBUTE.</a:t>
            </a:r>
          </a:p>
        </p:txBody>
      </p:sp>
    </p:spTree>
    <p:extLst>
      <p:ext uri="{BB962C8B-B14F-4D97-AF65-F5344CB8AC3E}">
        <p14:creationId xmlns:p14="http://schemas.microsoft.com/office/powerpoint/2010/main" val="612595965"/>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lnSpc>
          <a:spcPct val="90000"/>
        </a:lnSpc>
        <a:spcBef>
          <a:spcPct val="0"/>
        </a:spcBef>
        <a:spcAft>
          <a:spcPct val="0"/>
        </a:spcAft>
        <a:defRPr sz="4000" b="0" cap="all" baseline="0">
          <a:solidFill>
            <a:schemeClr val="bg1"/>
          </a:solidFill>
          <a:latin typeface="Trebuchet MS" panose="020B0603020202020204" pitchFamily="34" charset="0"/>
          <a:ea typeface="+mj-ea"/>
          <a:cs typeface="+mj-cs"/>
        </a:defRPr>
      </a:lvl1pPr>
      <a:lvl2pPr algn="l" rtl="0" eaLnBrk="1" fontAlgn="base" hangingPunct="1">
        <a:spcBef>
          <a:spcPct val="0"/>
        </a:spcBef>
        <a:spcAft>
          <a:spcPct val="0"/>
        </a:spcAft>
        <a:defRPr sz="3556" b="1">
          <a:solidFill>
            <a:srgbClr val="73B900"/>
          </a:solidFill>
          <a:latin typeface="Arial" charset="0"/>
        </a:defRPr>
      </a:lvl2pPr>
      <a:lvl3pPr algn="l" rtl="0" eaLnBrk="1" fontAlgn="base" hangingPunct="1">
        <a:spcBef>
          <a:spcPct val="0"/>
        </a:spcBef>
        <a:spcAft>
          <a:spcPct val="0"/>
        </a:spcAft>
        <a:defRPr sz="3556" b="1">
          <a:solidFill>
            <a:srgbClr val="73B900"/>
          </a:solidFill>
          <a:latin typeface="Arial" charset="0"/>
        </a:defRPr>
      </a:lvl3pPr>
      <a:lvl4pPr algn="l" rtl="0" eaLnBrk="1" fontAlgn="base" hangingPunct="1">
        <a:spcBef>
          <a:spcPct val="0"/>
        </a:spcBef>
        <a:spcAft>
          <a:spcPct val="0"/>
        </a:spcAft>
        <a:defRPr sz="3556" b="1">
          <a:solidFill>
            <a:srgbClr val="73B900"/>
          </a:solidFill>
          <a:latin typeface="Arial" charset="0"/>
        </a:defRPr>
      </a:lvl4pPr>
      <a:lvl5pPr algn="l" rtl="0" eaLnBrk="1" fontAlgn="base" hangingPunct="1">
        <a:spcBef>
          <a:spcPct val="0"/>
        </a:spcBef>
        <a:spcAft>
          <a:spcPct val="0"/>
        </a:spcAft>
        <a:defRPr sz="3556" b="1">
          <a:solidFill>
            <a:srgbClr val="73B900"/>
          </a:solidFill>
          <a:latin typeface="Arial" charset="0"/>
        </a:defRPr>
      </a:lvl5pPr>
      <a:lvl6pPr marL="508035" algn="l" rtl="0" eaLnBrk="1" fontAlgn="base" hangingPunct="1">
        <a:spcBef>
          <a:spcPct val="0"/>
        </a:spcBef>
        <a:spcAft>
          <a:spcPct val="0"/>
        </a:spcAft>
        <a:defRPr sz="3556" b="1">
          <a:solidFill>
            <a:srgbClr val="73B900"/>
          </a:solidFill>
          <a:latin typeface="Arial" charset="0"/>
        </a:defRPr>
      </a:lvl6pPr>
      <a:lvl7pPr marL="1016071" algn="l" rtl="0" eaLnBrk="1" fontAlgn="base" hangingPunct="1">
        <a:spcBef>
          <a:spcPct val="0"/>
        </a:spcBef>
        <a:spcAft>
          <a:spcPct val="0"/>
        </a:spcAft>
        <a:defRPr sz="3556" b="1">
          <a:solidFill>
            <a:srgbClr val="73B900"/>
          </a:solidFill>
          <a:latin typeface="Arial" charset="0"/>
        </a:defRPr>
      </a:lvl7pPr>
      <a:lvl8pPr marL="1524107" algn="l" rtl="0" eaLnBrk="1" fontAlgn="base" hangingPunct="1">
        <a:spcBef>
          <a:spcPct val="0"/>
        </a:spcBef>
        <a:spcAft>
          <a:spcPct val="0"/>
        </a:spcAft>
        <a:defRPr sz="3556" b="1">
          <a:solidFill>
            <a:srgbClr val="73B900"/>
          </a:solidFill>
          <a:latin typeface="Arial" charset="0"/>
        </a:defRPr>
      </a:lvl8pPr>
      <a:lvl9pPr marL="2032142" algn="l" rtl="0" eaLnBrk="1" fontAlgn="base" hangingPunct="1">
        <a:spcBef>
          <a:spcPct val="0"/>
        </a:spcBef>
        <a:spcAft>
          <a:spcPct val="0"/>
        </a:spcAft>
        <a:defRPr sz="3556" b="1">
          <a:solidFill>
            <a:srgbClr val="73B900"/>
          </a:solidFill>
          <a:latin typeface="Arial" charset="0"/>
        </a:defRPr>
      </a:lvl9pPr>
    </p:titleStyle>
    <p:bodyStyle>
      <a:lvl1pPr marL="0" indent="0" algn="l" rtl="0" eaLnBrk="1" fontAlgn="base" hangingPunct="1">
        <a:lnSpc>
          <a:spcPct val="90000"/>
        </a:lnSpc>
        <a:spcBef>
          <a:spcPts val="1000"/>
        </a:spcBef>
        <a:spcAft>
          <a:spcPts val="1000"/>
        </a:spcAft>
        <a:buClr>
          <a:schemeClr val="bg2"/>
        </a:buClr>
        <a:buSzPct val="100000"/>
        <a:buFontTx/>
        <a:buNone/>
        <a:defRPr sz="1600" b="0">
          <a:solidFill>
            <a:schemeClr val="accent4"/>
          </a:solidFill>
          <a:latin typeface="Trebuchet MS" pitchFamily="34" charset="0"/>
          <a:ea typeface="+mn-ea"/>
          <a:cs typeface="+mn-cs"/>
        </a:defRPr>
      </a:lvl1pPr>
      <a:lvl2pPr marL="635044" indent="0" algn="l" rtl="0" eaLnBrk="1" fontAlgn="base" hangingPunct="1">
        <a:lnSpc>
          <a:spcPct val="90000"/>
        </a:lnSpc>
        <a:spcBef>
          <a:spcPts val="1000"/>
        </a:spcBef>
        <a:spcAft>
          <a:spcPts val="1000"/>
        </a:spcAft>
        <a:buClr>
          <a:schemeClr val="bg2"/>
        </a:buClr>
        <a:buSzPct val="100000"/>
        <a:buFontTx/>
        <a:buNone/>
        <a:defRPr sz="1333" b="0">
          <a:solidFill>
            <a:schemeClr val="accent4"/>
          </a:solidFill>
          <a:latin typeface="Trebuchet MS" pitchFamily="34" charset="0"/>
        </a:defRPr>
      </a:lvl2pPr>
      <a:lvl3pPr marL="1210113" indent="0" algn="l" rtl="0" eaLnBrk="1" fontAlgn="base" hangingPunct="1">
        <a:lnSpc>
          <a:spcPct val="90000"/>
        </a:lnSpc>
        <a:spcBef>
          <a:spcPts val="1000"/>
        </a:spcBef>
        <a:spcAft>
          <a:spcPts val="1000"/>
        </a:spcAft>
        <a:buClr>
          <a:schemeClr val="bg2"/>
        </a:buClr>
        <a:buSzPct val="100000"/>
        <a:buFontTx/>
        <a:buNone/>
        <a:defRPr sz="1222" b="0">
          <a:solidFill>
            <a:schemeClr val="accent4"/>
          </a:solidFill>
          <a:latin typeface="Trebuchet MS" pitchFamily="34" charset="0"/>
        </a:defRPr>
      </a:lvl3pPr>
      <a:lvl4pPr marL="1972166" indent="-254018" algn="l" rtl="0" eaLnBrk="1" fontAlgn="base" hangingPunct="1">
        <a:spcBef>
          <a:spcPct val="20000"/>
        </a:spcBef>
        <a:spcAft>
          <a:spcPct val="0"/>
        </a:spcAft>
        <a:buChar char="–"/>
        <a:defRPr sz="2222">
          <a:solidFill>
            <a:schemeClr val="bg1"/>
          </a:solidFill>
          <a:latin typeface="+mn-lt"/>
        </a:defRPr>
      </a:lvl4pPr>
      <a:lvl5pPr marL="2353192" indent="-254018" algn="l" rtl="0" eaLnBrk="1" fontAlgn="base" hangingPunct="1">
        <a:spcBef>
          <a:spcPct val="20000"/>
        </a:spcBef>
        <a:spcAft>
          <a:spcPct val="0"/>
        </a:spcAft>
        <a:buChar char="»"/>
        <a:defRPr sz="2222">
          <a:solidFill>
            <a:schemeClr val="bg1"/>
          </a:solidFill>
          <a:latin typeface="+mn-lt"/>
        </a:defRPr>
      </a:lvl5pPr>
      <a:lvl6pPr marL="2861228" indent="-254018" algn="l" rtl="0" eaLnBrk="1" fontAlgn="base" hangingPunct="1">
        <a:spcBef>
          <a:spcPct val="20000"/>
        </a:spcBef>
        <a:spcAft>
          <a:spcPct val="0"/>
        </a:spcAft>
        <a:buChar char="»"/>
        <a:defRPr sz="2222">
          <a:solidFill>
            <a:schemeClr val="bg1"/>
          </a:solidFill>
          <a:latin typeface="+mn-lt"/>
        </a:defRPr>
      </a:lvl6pPr>
      <a:lvl7pPr marL="3369264" indent="-254018" algn="l" rtl="0" eaLnBrk="1" fontAlgn="base" hangingPunct="1">
        <a:spcBef>
          <a:spcPct val="20000"/>
        </a:spcBef>
        <a:spcAft>
          <a:spcPct val="0"/>
        </a:spcAft>
        <a:buChar char="»"/>
        <a:defRPr sz="2222">
          <a:solidFill>
            <a:schemeClr val="bg1"/>
          </a:solidFill>
          <a:latin typeface="+mn-lt"/>
        </a:defRPr>
      </a:lvl7pPr>
      <a:lvl8pPr marL="3877299" indent="-254018" algn="l" rtl="0" eaLnBrk="1" fontAlgn="base" hangingPunct="1">
        <a:spcBef>
          <a:spcPct val="20000"/>
        </a:spcBef>
        <a:spcAft>
          <a:spcPct val="0"/>
        </a:spcAft>
        <a:buChar char="»"/>
        <a:defRPr sz="2222">
          <a:solidFill>
            <a:schemeClr val="bg1"/>
          </a:solidFill>
          <a:latin typeface="+mn-lt"/>
        </a:defRPr>
      </a:lvl8pPr>
      <a:lvl9pPr marL="4385335" indent="-254018" algn="l" rtl="0" eaLnBrk="1" fontAlgn="base" hangingPunct="1">
        <a:spcBef>
          <a:spcPct val="20000"/>
        </a:spcBef>
        <a:spcAft>
          <a:spcPct val="0"/>
        </a:spcAft>
        <a:buChar char="»"/>
        <a:defRPr sz="2222">
          <a:solidFill>
            <a:schemeClr val="bg1"/>
          </a:solidFill>
          <a:latin typeface="+mn-lt"/>
        </a:defRPr>
      </a:lvl9pPr>
    </p:bodyStyle>
    <p:otherStyle>
      <a:defPPr>
        <a:defRPr lang="en-US"/>
      </a:defPPr>
      <a:lvl1pPr marL="0" algn="l" defTabSz="1016071" rtl="0" eaLnBrk="1" latinLnBrk="0" hangingPunct="1">
        <a:defRPr sz="2000" kern="1200">
          <a:solidFill>
            <a:schemeClr val="tx1"/>
          </a:solidFill>
          <a:latin typeface="+mn-lt"/>
          <a:ea typeface="+mn-ea"/>
          <a:cs typeface="+mn-cs"/>
        </a:defRPr>
      </a:lvl1pPr>
      <a:lvl2pPr marL="508035" algn="l" defTabSz="1016071" rtl="0" eaLnBrk="1" latinLnBrk="0" hangingPunct="1">
        <a:defRPr sz="2000" kern="1200">
          <a:solidFill>
            <a:schemeClr val="tx1"/>
          </a:solidFill>
          <a:latin typeface="+mn-lt"/>
          <a:ea typeface="+mn-ea"/>
          <a:cs typeface="+mn-cs"/>
        </a:defRPr>
      </a:lvl2pPr>
      <a:lvl3pPr marL="1016071" algn="l" defTabSz="1016071" rtl="0" eaLnBrk="1" latinLnBrk="0" hangingPunct="1">
        <a:defRPr sz="2000" kern="1200">
          <a:solidFill>
            <a:schemeClr val="tx1"/>
          </a:solidFill>
          <a:latin typeface="+mn-lt"/>
          <a:ea typeface="+mn-ea"/>
          <a:cs typeface="+mn-cs"/>
        </a:defRPr>
      </a:lvl3pPr>
      <a:lvl4pPr marL="1524107" algn="l" defTabSz="1016071" rtl="0" eaLnBrk="1" latinLnBrk="0" hangingPunct="1">
        <a:defRPr sz="2000" kern="1200">
          <a:solidFill>
            <a:schemeClr val="tx1"/>
          </a:solidFill>
          <a:latin typeface="+mn-lt"/>
          <a:ea typeface="+mn-ea"/>
          <a:cs typeface="+mn-cs"/>
        </a:defRPr>
      </a:lvl4pPr>
      <a:lvl5pPr marL="2032142" algn="l" defTabSz="1016071" rtl="0" eaLnBrk="1" latinLnBrk="0" hangingPunct="1">
        <a:defRPr sz="2000" kern="1200">
          <a:solidFill>
            <a:schemeClr val="tx1"/>
          </a:solidFill>
          <a:latin typeface="+mn-lt"/>
          <a:ea typeface="+mn-ea"/>
          <a:cs typeface="+mn-cs"/>
        </a:defRPr>
      </a:lvl5pPr>
      <a:lvl6pPr marL="2540178" algn="l" defTabSz="1016071" rtl="0" eaLnBrk="1" latinLnBrk="0" hangingPunct="1">
        <a:defRPr sz="2000" kern="1200">
          <a:solidFill>
            <a:schemeClr val="tx1"/>
          </a:solidFill>
          <a:latin typeface="+mn-lt"/>
          <a:ea typeface="+mn-ea"/>
          <a:cs typeface="+mn-cs"/>
        </a:defRPr>
      </a:lvl6pPr>
      <a:lvl7pPr marL="3048213" algn="l" defTabSz="1016071" rtl="0" eaLnBrk="1" latinLnBrk="0" hangingPunct="1">
        <a:defRPr sz="2000" kern="1200">
          <a:solidFill>
            <a:schemeClr val="tx1"/>
          </a:solidFill>
          <a:latin typeface="+mn-lt"/>
          <a:ea typeface="+mn-ea"/>
          <a:cs typeface="+mn-cs"/>
        </a:defRPr>
      </a:lvl7pPr>
      <a:lvl8pPr marL="3556249" algn="l" defTabSz="1016071" rtl="0" eaLnBrk="1" latinLnBrk="0" hangingPunct="1">
        <a:defRPr sz="2000" kern="1200">
          <a:solidFill>
            <a:schemeClr val="tx1"/>
          </a:solidFill>
          <a:latin typeface="+mn-lt"/>
          <a:ea typeface="+mn-ea"/>
          <a:cs typeface="+mn-cs"/>
        </a:defRPr>
      </a:lvl8pPr>
      <a:lvl9pPr marL="4064285" algn="l" defTabSz="1016071"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5271" y="579121"/>
            <a:ext cx="11081461" cy="65659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574891" y="2224854"/>
            <a:ext cx="11054368" cy="41491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TextBox 3"/>
          <p:cNvSpPr txBox="1"/>
          <p:nvPr userDrawn="1"/>
        </p:nvSpPr>
        <p:spPr>
          <a:xfrm>
            <a:off x="10832406" y="6528532"/>
            <a:ext cx="356697" cy="12311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00" kern="1200" smtClean="0">
                <a:solidFill>
                  <a:schemeClr val="accent5"/>
                </a:solidFill>
                <a:latin typeface="Trebuchet MS" panose="020B0603020202020204" pitchFamily="34" charset="0"/>
                <a:ea typeface="MS PGothic" pitchFamily="34" charset="-128"/>
                <a:cs typeface="+mn-cs"/>
              </a:rPr>
              <a:pPr algn="r"/>
              <a:t>‹#›</a:t>
            </a:fld>
            <a:r>
              <a:rPr lang="en-US" sz="800" cap="none" baseline="0">
                <a:solidFill>
                  <a:schemeClr val="accent5"/>
                </a:solidFill>
                <a:latin typeface="Trebuchet MS" panose="020B0603020202020204" pitchFamily="34" charset="0"/>
              </a:rPr>
              <a:t> </a:t>
            </a:r>
            <a:endParaRPr lang="en-US" sz="800" cap="none">
              <a:solidFill>
                <a:schemeClr val="accent5"/>
              </a:solidFill>
              <a:latin typeface="Trebuchet MS" panose="020B0603020202020204" pitchFamily="34" charset="0"/>
            </a:endParaRPr>
          </a:p>
        </p:txBody>
      </p:sp>
      <p:pic>
        <p:nvPicPr>
          <p:cNvPr id="18" name="Picture 17">
            <a:extLst>
              <a:ext uri="{FF2B5EF4-FFF2-40B4-BE49-F238E27FC236}">
                <a16:creationId xmlns:a16="http://schemas.microsoft.com/office/drawing/2014/main" id="{0A97EF6C-CD1B-46EA-95AA-C34DEE8C715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431433" y="6460818"/>
            <a:ext cx="528763" cy="264382"/>
          </a:xfrm>
          <a:prstGeom prst="rect">
            <a:avLst/>
          </a:prstGeom>
        </p:spPr>
      </p:pic>
      <p:sp>
        <p:nvSpPr>
          <p:cNvPr id="6" name="Rectangle 5">
            <a:extLst>
              <a:ext uri="{FF2B5EF4-FFF2-40B4-BE49-F238E27FC236}">
                <a16:creationId xmlns:a16="http://schemas.microsoft.com/office/drawing/2014/main" id="{518F2371-E980-499E-AD17-A3526C89086E}"/>
              </a:ext>
            </a:extLst>
          </p:cNvPr>
          <p:cNvSpPr/>
          <p:nvPr userDrawn="1"/>
        </p:nvSpPr>
        <p:spPr>
          <a:xfrm>
            <a:off x="0" y="6549230"/>
            <a:ext cx="3069851" cy="275713"/>
          </a:xfrm>
          <a:prstGeom prst="rect">
            <a:avLst/>
          </a:prstGeom>
          <a:noFill/>
          <a:ln w="25400" cap="flat" cmpd="sng" algn="ctr">
            <a:noFill/>
            <a:prstDash val="solid"/>
          </a:ln>
          <a:effectLst/>
        </p:spPr>
        <p:txBody>
          <a:bodyPr rtlCol="0" anchor="b"/>
          <a:lstStyle/>
          <a:p>
            <a:pPr marL="0" marR="0" lvl="0" indent="0" algn="l" defTabSz="508035" eaLnBrk="1" fontAlgn="auto" latinLnBrk="0" hangingPunct="1">
              <a:lnSpc>
                <a:spcPct val="90000"/>
              </a:lnSpc>
              <a:spcBef>
                <a:spcPts val="0"/>
              </a:spcBef>
              <a:spcAft>
                <a:spcPts val="0"/>
              </a:spcAft>
              <a:buClrTx/>
              <a:buSzTx/>
              <a:buFontTx/>
              <a:buNone/>
              <a:tabLst/>
              <a:defRPr/>
            </a:pPr>
            <a:r>
              <a:rPr lang="en-US" sz="800" b="1" i="0" kern="0">
                <a:solidFill>
                  <a:schemeClr val="bg1"/>
                </a:solidFill>
                <a:latin typeface="Trebuchet MS"/>
              </a:rPr>
              <a:t>NVIDIA CONFIDENTIAL. DO NOT DISTRIBUTE.</a:t>
            </a:r>
          </a:p>
        </p:txBody>
      </p:sp>
    </p:spTree>
    <p:extLst>
      <p:ext uri="{BB962C8B-B14F-4D97-AF65-F5344CB8AC3E}">
        <p14:creationId xmlns:p14="http://schemas.microsoft.com/office/powerpoint/2010/main" val="2381920938"/>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lnSpc>
          <a:spcPct val="90000"/>
        </a:lnSpc>
        <a:spcBef>
          <a:spcPct val="0"/>
        </a:spcBef>
        <a:spcAft>
          <a:spcPct val="0"/>
        </a:spcAft>
        <a:defRPr sz="4000" b="0" cap="all" baseline="0">
          <a:solidFill>
            <a:schemeClr val="bg1"/>
          </a:solidFill>
          <a:latin typeface="Trebuchet MS" panose="020B0603020202020204" pitchFamily="34" charset="0"/>
          <a:ea typeface="+mj-ea"/>
          <a:cs typeface="+mj-cs"/>
        </a:defRPr>
      </a:lvl1pPr>
      <a:lvl2pPr algn="l" rtl="0" eaLnBrk="1" fontAlgn="base" hangingPunct="1">
        <a:spcBef>
          <a:spcPct val="0"/>
        </a:spcBef>
        <a:spcAft>
          <a:spcPct val="0"/>
        </a:spcAft>
        <a:defRPr sz="3556" b="1">
          <a:solidFill>
            <a:srgbClr val="73B900"/>
          </a:solidFill>
          <a:latin typeface="Arial" charset="0"/>
        </a:defRPr>
      </a:lvl2pPr>
      <a:lvl3pPr algn="l" rtl="0" eaLnBrk="1" fontAlgn="base" hangingPunct="1">
        <a:spcBef>
          <a:spcPct val="0"/>
        </a:spcBef>
        <a:spcAft>
          <a:spcPct val="0"/>
        </a:spcAft>
        <a:defRPr sz="3556" b="1">
          <a:solidFill>
            <a:srgbClr val="73B900"/>
          </a:solidFill>
          <a:latin typeface="Arial" charset="0"/>
        </a:defRPr>
      </a:lvl3pPr>
      <a:lvl4pPr algn="l" rtl="0" eaLnBrk="1" fontAlgn="base" hangingPunct="1">
        <a:spcBef>
          <a:spcPct val="0"/>
        </a:spcBef>
        <a:spcAft>
          <a:spcPct val="0"/>
        </a:spcAft>
        <a:defRPr sz="3556" b="1">
          <a:solidFill>
            <a:srgbClr val="73B900"/>
          </a:solidFill>
          <a:latin typeface="Arial" charset="0"/>
        </a:defRPr>
      </a:lvl4pPr>
      <a:lvl5pPr algn="l" rtl="0" eaLnBrk="1" fontAlgn="base" hangingPunct="1">
        <a:spcBef>
          <a:spcPct val="0"/>
        </a:spcBef>
        <a:spcAft>
          <a:spcPct val="0"/>
        </a:spcAft>
        <a:defRPr sz="3556" b="1">
          <a:solidFill>
            <a:srgbClr val="73B900"/>
          </a:solidFill>
          <a:latin typeface="Arial" charset="0"/>
        </a:defRPr>
      </a:lvl5pPr>
      <a:lvl6pPr marL="508035" algn="l" rtl="0" eaLnBrk="1" fontAlgn="base" hangingPunct="1">
        <a:spcBef>
          <a:spcPct val="0"/>
        </a:spcBef>
        <a:spcAft>
          <a:spcPct val="0"/>
        </a:spcAft>
        <a:defRPr sz="3556" b="1">
          <a:solidFill>
            <a:srgbClr val="73B900"/>
          </a:solidFill>
          <a:latin typeface="Arial" charset="0"/>
        </a:defRPr>
      </a:lvl6pPr>
      <a:lvl7pPr marL="1016071" algn="l" rtl="0" eaLnBrk="1" fontAlgn="base" hangingPunct="1">
        <a:spcBef>
          <a:spcPct val="0"/>
        </a:spcBef>
        <a:spcAft>
          <a:spcPct val="0"/>
        </a:spcAft>
        <a:defRPr sz="3556" b="1">
          <a:solidFill>
            <a:srgbClr val="73B900"/>
          </a:solidFill>
          <a:latin typeface="Arial" charset="0"/>
        </a:defRPr>
      </a:lvl7pPr>
      <a:lvl8pPr marL="1524107" algn="l" rtl="0" eaLnBrk="1" fontAlgn="base" hangingPunct="1">
        <a:spcBef>
          <a:spcPct val="0"/>
        </a:spcBef>
        <a:spcAft>
          <a:spcPct val="0"/>
        </a:spcAft>
        <a:defRPr sz="3556" b="1">
          <a:solidFill>
            <a:srgbClr val="73B900"/>
          </a:solidFill>
          <a:latin typeface="Arial" charset="0"/>
        </a:defRPr>
      </a:lvl8pPr>
      <a:lvl9pPr marL="2032142" algn="l" rtl="0" eaLnBrk="1" fontAlgn="base" hangingPunct="1">
        <a:spcBef>
          <a:spcPct val="0"/>
        </a:spcBef>
        <a:spcAft>
          <a:spcPct val="0"/>
        </a:spcAft>
        <a:defRPr sz="3556" b="1">
          <a:solidFill>
            <a:srgbClr val="73B900"/>
          </a:solidFill>
          <a:latin typeface="Arial" charset="0"/>
        </a:defRPr>
      </a:lvl9pPr>
    </p:titleStyle>
    <p:bodyStyle>
      <a:lvl1pPr marL="0" indent="0" algn="l" rtl="0" eaLnBrk="1" fontAlgn="base" hangingPunct="1">
        <a:lnSpc>
          <a:spcPct val="90000"/>
        </a:lnSpc>
        <a:spcBef>
          <a:spcPts val="1000"/>
        </a:spcBef>
        <a:spcAft>
          <a:spcPts val="1000"/>
        </a:spcAft>
        <a:buClr>
          <a:schemeClr val="bg2"/>
        </a:buClr>
        <a:buSzPct val="100000"/>
        <a:buFontTx/>
        <a:buNone/>
        <a:defRPr sz="1600" b="0">
          <a:solidFill>
            <a:schemeClr val="accent4"/>
          </a:solidFill>
          <a:latin typeface="Trebuchet MS" pitchFamily="34" charset="0"/>
          <a:ea typeface="+mn-ea"/>
          <a:cs typeface="+mn-cs"/>
        </a:defRPr>
      </a:lvl1pPr>
      <a:lvl2pPr marL="635044" indent="0" algn="l" rtl="0" eaLnBrk="1" fontAlgn="base" hangingPunct="1">
        <a:lnSpc>
          <a:spcPct val="90000"/>
        </a:lnSpc>
        <a:spcBef>
          <a:spcPts val="1000"/>
        </a:spcBef>
        <a:spcAft>
          <a:spcPts val="1000"/>
        </a:spcAft>
        <a:buClr>
          <a:schemeClr val="bg2"/>
        </a:buClr>
        <a:buSzPct val="100000"/>
        <a:buFontTx/>
        <a:buNone/>
        <a:defRPr sz="1333" b="0">
          <a:solidFill>
            <a:schemeClr val="accent4"/>
          </a:solidFill>
          <a:latin typeface="Trebuchet MS" pitchFamily="34" charset="0"/>
        </a:defRPr>
      </a:lvl2pPr>
      <a:lvl3pPr marL="1210113" indent="0" algn="l" rtl="0" eaLnBrk="1" fontAlgn="base" hangingPunct="1">
        <a:lnSpc>
          <a:spcPct val="90000"/>
        </a:lnSpc>
        <a:spcBef>
          <a:spcPts val="1000"/>
        </a:spcBef>
        <a:spcAft>
          <a:spcPts val="1000"/>
        </a:spcAft>
        <a:buClr>
          <a:schemeClr val="bg2"/>
        </a:buClr>
        <a:buSzPct val="100000"/>
        <a:buFontTx/>
        <a:buNone/>
        <a:defRPr sz="1222" b="0">
          <a:solidFill>
            <a:schemeClr val="accent4"/>
          </a:solidFill>
          <a:latin typeface="Trebuchet MS" pitchFamily="34" charset="0"/>
        </a:defRPr>
      </a:lvl3pPr>
      <a:lvl4pPr marL="1972166" indent="-254018" algn="l" rtl="0" eaLnBrk="1" fontAlgn="base" hangingPunct="1">
        <a:spcBef>
          <a:spcPct val="20000"/>
        </a:spcBef>
        <a:spcAft>
          <a:spcPct val="0"/>
        </a:spcAft>
        <a:buChar char="–"/>
        <a:defRPr sz="2222">
          <a:solidFill>
            <a:schemeClr val="bg1"/>
          </a:solidFill>
          <a:latin typeface="+mn-lt"/>
        </a:defRPr>
      </a:lvl4pPr>
      <a:lvl5pPr marL="2353192" indent="-254018" algn="l" rtl="0" eaLnBrk="1" fontAlgn="base" hangingPunct="1">
        <a:spcBef>
          <a:spcPct val="20000"/>
        </a:spcBef>
        <a:spcAft>
          <a:spcPct val="0"/>
        </a:spcAft>
        <a:buChar char="»"/>
        <a:defRPr sz="2222">
          <a:solidFill>
            <a:schemeClr val="bg1"/>
          </a:solidFill>
          <a:latin typeface="+mn-lt"/>
        </a:defRPr>
      </a:lvl5pPr>
      <a:lvl6pPr marL="2861228" indent="-254018" algn="l" rtl="0" eaLnBrk="1" fontAlgn="base" hangingPunct="1">
        <a:spcBef>
          <a:spcPct val="20000"/>
        </a:spcBef>
        <a:spcAft>
          <a:spcPct val="0"/>
        </a:spcAft>
        <a:buChar char="»"/>
        <a:defRPr sz="2222">
          <a:solidFill>
            <a:schemeClr val="bg1"/>
          </a:solidFill>
          <a:latin typeface="+mn-lt"/>
        </a:defRPr>
      </a:lvl6pPr>
      <a:lvl7pPr marL="3369264" indent="-254018" algn="l" rtl="0" eaLnBrk="1" fontAlgn="base" hangingPunct="1">
        <a:spcBef>
          <a:spcPct val="20000"/>
        </a:spcBef>
        <a:spcAft>
          <a:spcPct val="0"/>
        </a:spcAft>
        <a:buChar char="»"/>
        <a:defRPr sz="2222">
          <a:solidFill>
            <a:schemeClr val="bg1"/>
          </a:solidFill>
          <a:latin typeface="+mn-lt"/>
        </a:defRPr>
      </a:lvl7pPr>
      <a:lvl8pPr marL="3877299" indent="-254018" algn="l" rtl="0" eaLnBrk="1" fontAlgn="base" hangingPunct="1">
        <a:spcBef>
          <a:spcPct val="20000"/>
        </a:spcBef>
        <a:spcAft>
          <a:spcPct val="0"/>
        </a:spcAft>
        <a:buChar char="»"/>
        <a:defRPr sz="2222">
          <a:solidFill>
            <a:schemeClr val="bg1"/>
          </a:solidFill>
          <a:latin typeface="+mn-lt"/>
        </a:defRPr>
      </a:lvl8pPr>
      <a:lvl9pPr marL="4385335" indent="-254018" algn="l" rtl="0" eaLnBrk="1" fontAlgn="base" hangingPunct="1">
        <a:spcBef>
          <a:spcPct val="20000"/>
        </a:spcBef>
        <a:spcAft>
          <a:spcPct val="0"/>
        </a:spcAft>
        <a:buChar char="»"/>
        <a:defRPr sz="2222">
          <a:solidFill>
            <a:schemeClr val="bg1"/>
          </a:solidFill>
          <a:latin typeface="+mn-lt"/>
        </a:defRPr>
      </a:lvl9pPr>
    </p:bodyStyle>
    <p:otherStyle>
      <a:defPPr>
        <a:defRPr lang="en-US"/>
      </a:defPPr>
      <a:lvl1pPr marL="0" algn="l" defTabSz="1016071" rtl="0" eaLnBrk="1" latinLnBrk="0" hangingPunct="1">
        <a:defRPr sz="2000" kern="1200">
          <a:solidFill>
            <a:schemeClr val="tx1"/>
          </a:solidFill>
          <a:latin typeface="+mn-lt"/>
          <a:ea typeface="+mn-ea"/>
          <a:cs typeface="+mn-cs"/>
        </a:defRPr>
      </a:lvl1pPr>
      <a:lvl2pPr marL="508035" algn="l" defTabSz="1016071" rtl="0" eaLnBrk="1" latinLnBrk="0" hangingPunct="1">
        <a:defRPr sz="2000" kern="1200">
          <a:solidFill>
            <a:schemeClr val="tx1"/>
          </a:solidFill>
          <a:latin typeface="+mn-lt"/>
          <a:ea typeface="+mn-ea"/>
          <a:cs typeface="+mn-cs"/>
        </a:defRPr>
      </a:lvl2pPr>
      <a:lvl3pPr marL="1016071" algn="l" defTabSz="1016071" rtl="0" eaLnBrk="1" latinLnBrk="0" hangingPunct="1">
        <a:defRPr sz="2000" kern="1200">
          <a:solidFill>
            <a:schemeClr val="tx1"/>
          </a:solidFill>
          <a:latin typeface="+mn-lt"/>
          <a:ea typeface="+mn-ea"/>
          <a:cs typeface="+mn-cs"/>
        </a:defRPr>
      </a:lvl3pPr>
      <a:lvl4pPr marL="1524107" algn="l" defTabSz="1016071" rtl="0" eaLnBrk="1" latinLnBrk="0" hangingPunct="1">
        <a:defRPr sz="2000" kern="1200">
          <a:solidFill>
            <a:schemeClr val="tx1"/>
          </a:solidFill>
          <a:latin typeface="+mn-lt"/>
          <a:ea typeface="+mn-ea"/>
          <a:cs typeface="+mn-cs"/>
        </a:defRPr>
      </a:lvl4pPr>
      <a:lvl5pPr marL="2032142" algn="l" defTabSz="1016071" rtl="0" eaLnBrk="1" latinLnBrk="0" hangingPunct="1">
        <a:defRPr sz="2000" kern="1200">
          <a:solidFill>
            <a:schemeClr val="tx1"/>
          </a:solidFill>
          <a:latin typeface="+mn-lt"/>
          <a:ea typeface="+mn-ea"/>
          <a:cs typeface="+mn-cs"/>
        </a:defRPr>
      </a:lvl5pPr>
      <a:lvl6pPr marL="2540178" algn="l" defTabSz="1016071" rtl="0" eaLnBrk="1" latinLnBrk="0" hangingPunct="1">
        <a:defRPr sz="2000" kern="1200">
          <a:solidFill>
            <a:schemeClr val="tx1"/>
          </a:solidFill>
          <a:latin typeface="+mn-lt"/>
          <a:ea typeface="+mn-ea"/>
          <a:cs typeface="+mn-cs"/>
        </a:defRPr>
      </a:lvl6pPr>
      <a:lvl7pPr marL="3048213" algn="l" defTabSz="1016071" rtl="0" eaLnBrk="1" latinLnBrk="0" hangingPunct="1">
        <a:defRPr sz="2000" kern="1200">
          <a:solidFill>
            <a:schemeClr val="tx1"/>
          </a:solidFill>
          <a:latin typeface="+mn-lt"/>
          <a:ea typeface="+mn-ea"/>
          <a:cs typeface="+mn-cs"/>
        </a:defRPr>
      </a:lvl7pPr>
      <a:lvl8pPr marL="3556249" algn="l" defTabSz="1016071" rtl="0" eaLnBrk="1" latinLnBrk="0" hangingPunct="1">
        <a:defRPr sz="2000" kern="1200">
          <a:solidFill>
            <a:schemeClr val="tx1"/>
          </a:solidFill>
          <a:latin typeface="+mn-lt"/>
          <a:ea typeface="+mn-ea"/>
          <a:cs typeface="+mn-cs"/>
        </a:defRPr>
      </a:lvl8pPr>
      <a:lvl9pPr marL="4064285" algn="l" defTabSz="1016071"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7FFFD323_6703C77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457200" y="4632960"/>
            <a:ext cx="9144000" cy="1645920"/>
          </a:xfrm>
        </p:spPr>
        <p:txBody>
          <a:bodyPr/>
          <a:lstStyle/>
          <a:p>
            <a:pPr algn="l"/>
            <a:r>
              <a:rPr lang="en-US" sz="2000" b="1" i="0" dirty="0">
                <a:effectLst/>
                <a:latin typeface="Arial" panose="020B0604020202020204" pitchFamily="34" charset="0"/>
              </a:rPr>
              <a:t>Pluggable DPIF - Unlocking accelerated OVS full potential</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457200" y="6264656"/>
            <a:ext cx="9144000" cy="567944"/>
          </a:xfrm>
        </p:spPr>
        <p:txBody>
          <a:bodyPr/>
          <a:lstStyle/>
          <a:p>
            <a:r>
              <a:rPr lang="en-US" b="0" i="0" dirty="0" err="1">
                <a:solidFill>
                  <a:srgbClr val="000000"/>
                </a:solidFill>
                <a:effectLst/>
                <a:latin typeface="Arial" panose="020B0604020202020204" pitchFamily="34" charset="0"/>
              </a:rPr>
              <a:t>R</a:t>
            </a:r>
            <a:r>
              <a:rPr lang="en-US" b="0" i="0" dirty="0" err="1">
                <a:solidFill>
                  <a:schemeClr val="tx2">
                    <a:lumMod val="75000"/>
                  </a:schemeClr>
                </a:solidFill>
                <a:effectLst/>
                <a:latin typeface="Arial" panose="020B0604020202020204" pitchFamily="34" charset="0"/>
              </a:rPr>
              <a:t>Roi</a:t>
            </a:r>
            <a:r>
              <a:rPr lang="en-US" b="0" i="0" dirty="0">
                <a:solidFill>
                  <a:schemeClr val="tx2">
                    <a:lumMod val="75000"/>
                  </a:schemeClr>
                </a:solidFill>
                <a:effectLst/>
                <a:latin typeface="Arial" panose="020B0604020202020204" pitchFamily="34" charset="0"/>
              </a:rPr>
              <a:t> Dayan, Roni Bar Yanai, Eli Britstein, </a:t>
            </a:r>
            <a:r>
              <a:rPr lang="en-US" dirty="0">
                <a:solidFill>
                  <a:schemeClr val="tx2">
                    <a:lumMod val="75000"/>
                  </a:schemeClr>
                </a:solidFill>
              </a:rPr>
              <a:t>Nov 2024</a:t>
            </a:r>
          </a:p>
        </p:txBody>
      </p:sp>
    </p:spTree>
    <p:extLst>
      <p:ext uri="{BB962C8B-B14F-4D97-AF65-F5344CB8AC3E}">
        <p14:creationId xmlns:p14="http://schemas.microsoft.com/office/powerpoint/2010/main" val="188783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43C7-6CB9-87F8-88B2-5754BBDA10A9}"/>
              </a:ext>
            </a:extLst>
          </p:cNvPr>
          <p:cNvSpPr>
            <a:spLocks noGrp="1"/>
          </p:cNvSpPr>
          <p:nvPr>
            <p:ph type="title"/>
          </p:nvPr>
        </p:nvSpPr>
        <p:spPr/>
        <p:txBody>
          <a:bodyPr wrap="square" anchor="b">
            <a:normAutofit/>
          </a:bodyPr>
          <a:lstStyle/>
          <a:p>
            <a:r>
              <a:rPr lang="en-US"/>
              <a:t>Meter</a:t>
            </a:r>
            <a:endParaRPr lang="en-IL"/>
          </a:p>
        </p:txBody>
      </p:sp>
      <p:sp>
        <p:nvSpPr>
          <p:cNvPr id="5" name="Content Placeholder 4">
            <a:extLst>
              <a:ext uri="{FF2B5EF4-FFF2-40B4-BE49-F238E27FC236}">
                <a16:creationId xmlns:a16="http://schemas.microsoft.com/office/drawing/2014/main" id="{DFB62B94-B0BB-7D5F-4688-2DF7B69BFE14}"/>
              </a:ext>
            </a:extLst>
          </p:cNvPr>
          <p:cNvSpPr>
            <a:spLocks noGrp="1"/>
          </p:cNvSpPr>
          <p:nvPr>
            <p:ph idx="1"/>
          </p:nvPr>
        </p:nvSpPr>
        <p:spPr>
          <a:xfrm>
            <a:off x="574167" y="2336706"/>
            <a:ext cx="7291876" cy="4132139"/>
          </a:xfrm>
        </p:spPr>
        <p:txBody>
          <a:bodyPr/>
          <a:lstStyle/>
          <a:p>
            <a:pPr marL="285750"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Some packets reach the software, which might share the same meter</a:t>
            </a:r>
          </a:p>
          <a:p>
            <a:pPr marL="285750"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If the meter state is in hardware, packets in SW must be synched with it</a:t>
            </a:r>
          </a:p>
          <a:p>
            <a:pPr marL="285750"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Different HW might have different approaches to solve this problem</a:t>
            </a:r>
          </a:p>
          <a:p>
            <a:pPr marL="742950" lvl="1"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Current solution is sending packet back to HW for metering</a:t>
            </a:r>
          </a:p>
          <a:p>
            <a:pPr marL="742950" lvl="1"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NVIDIA plans to allow software to update the mete</a:t>
            </a:r>
          </a:p>
          <a:p>
            <a:pPr lvl="1">
              <a:lnSpc>
                <a:spcPct val="90000"/>
              </a:lnSpc>
            </a:pPr>
            <a:r>
              <a:rPr lang="en-US" sz="1600">
                <a:solidFill>
                  <a:schemeClr val="bg1"/>
                </a:solidFill>
                <a:latin typeface="Trebuchet MS" panose="020B0603020202020204" pitchFamily="34" charset="0"/>
              </a:rPr>
              <a:t>     (not supported with current hardware)</a:t>
            </a:r>
            <a:endParaRPr lang="en-IL" sz="1600">
              <a:solidFill>
                <a:schemeClr val="bg1"/>
              </a:solidFill>
              <a:latin typeface="Trebuchet MS" panose="020B0603020202020204" pitchFamily="34" charset="0"/>
            </a:endParaRPr>
          </a:p>
          <a:p>
            <a:endParaRPr lang="en-IL"/>
          </a:p>
        </p:txBody>
      </p:sp>
      <p:sp>
        <p:nvSpPr>
          <p:cNvPr id="4" name="Text Placeholder 3">
            <a:extLst>
              <a:ext uri="{FF2B5EF4-FFF2-40B4-BE49-F238E27FC236}">
                <a16:creationId xmlns:a16="http://schemas.microsoft.com/office/drawing/2014/main" id="{60180C96-A73E-FC95-10CE-C5307C4E8183}"/>
              </a:ext>
            </a:extLst>
          </p:cNvPr>
          <p:cNvSpPr>
            <a:spLocks noGrp="1"/>
          </p:cNvSpPr>
          <p:nvPr>
            <p:ph type="body" sz="quarter" idx="10"/>
          </p:nvPr>
        </p:nvSpPr>
        <p:spPr/>
        <p:txBody>
          <a:bodyPr wrap="square" anchor="t">
            <a:normAutofit/>
          </a:bodyPr>
          <a:lstStyle/>
          <a:p>
            <a:r>
              <a:rPr lang="en-US"/>
              <a:t>Using always HW State</a:t>
            </a:r>
            <a:endParaRPr lang="en-IL"/>
          </a:p>
        </p:txBody>
      </p:sp>
      <p:pic>
        <p:nvPicPr>
          <p:cNvPr id="6" name="Picture 5">
            <a:extLst>
              <a:ext uri="{FF2B5EF4-FFF2-40B4-BE49-F238E27FC236}">
                <a16:creationId xmlns:a16="http://schemas.microsoft.com/office/drawing/2014/main" id="{440EA20F-8D95-31DF-290F-48445EA78F68}"/>
              </a:ext>
            </a:extLst>
          </p:cNvPr>
          <p:cNvPicPr>
            <a:picLocks noChangeAspect="1"/>
          </p:cNvPicPr>
          <p:nvPr/>
        </p:nvPicPr>
        <p:blipFill>
          <a:blip r:embed="rId2"/>
          <a:stretch>
            <a:fillRect/>
          </a:stretch>
        </p:blipFill>
        <p:spPr>
          <a:xfrm>
            <a:off x="7608407" y="2851100"/>
            <a:ext cx="3670549" cy="2587991"/>
          </a:xfrm>
          <a:prstGeom prst="rect">
            <a:avLst/>
          </a:prstGeom>
          <a:noFill/>
        </p:spPr>
      </p:pic>
      <p:sp>
        <p:nvSpPr>
          <p:cNvPr id="7" name="TextBox 6">
            <a:extLst>
              <a:ext uri="{FF2B5EF4-FFF2-40B4-BE49-F238E27FC236}">
                <a16:creationId xmlns:a16="http://schemas.microsoft.com/office/drawing/2014/main" id="{610AE1D8-940D-EBC6-FB83-3169002C9357}"/>
              </a:ext>
            </a:extLst>
          </p:cNvPr>
          <p:cNvSpPr txBox="1"/>
          <p:nvPr/>
        </p:nvSpPr>
        <p:spPr>
          <a:xfrm>
            <a:off x="11278956" y="3315392"/>
            <a:ext cx="849086"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a:solidFill>
                  <a:schemeClr val="bg1"/>
                </a:solidFill>
                <a:latin typeface="Trebuchet MS" panose="020B0603020202020204" pitchFamily="34" charset="0"/>
              </a:rPr>
              <a:t>SW</a:t>
            </a:r>
            <a:endParaRPr lang="en-IL" sz="1600" b="1" err="1">
              <a:solidFill>
                <a:schemeClr val="bg1"/>
              </a:solidFill>
              <a:latin typeface="Trebuchet MS" panose="020B0603020202020204" pitchFamily="34" charset="0"/>
            </a:endParaRPr>
          </a:p>
        </p:txBody>
      </p:sp>
      <p:sp>
        <p:nvSpPr>
          <p:cNvPr id="8" name="TextBox 7">
            <a:extLst>
              <a:ext uri="{FF2B5EF4-FFF2-40B4-BE49-F238E27FC236}">
                <a16:creationId xmlns:a16="http://schemas.microsoft.com/office/drawing/2014/main" id="{15976065-89FB-AD35-7B3B-4108B32F5ACA}"/>
              </a:ext>
            </a:extLst>
          </p:cNvPr>
          <p:cNvSpPr txBox="1"/>
          <p:nvPr/>
        </p:nvSpPr>
        <p:spPr>
          <a:xfrm>
            <a:off x="11278956" y="4503903"/>
            <a:ext cx="849086"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a:solidFill>
                  <a:schemeClr val="bg1"/>
                </a:solidFill>
                <a:latin typeface="Trebuchet MS" panose="020B0603020202020204" pitchFamily="34" charset="0"/>
              </a:rPr>
              <a:t>HW</a:t>
            </a:r>
            <a:endParaRPr lang="en-IL" sz="1600" b="1" err="1">
              <a:solidFill>
                <a:schemeClr val="bg1"/>
              </a:solidFill>
              <a:latin typeface="Trebuchet MS" panose="020B0603020202020204" pitchFamily="34" charset="0"/>
            </a:endParaRPr>
          </a:p>
        </p:txBody>
      </p:sp>
      <p:sp>
        <p:nvSpPr>
          <p:cNvPr id="3" name="Rectangle 2">
            <a:extLst>
              <a:ext uri="{FF2B5EF4-FFF2-40B4-BE49-F238E27FC236}">
                <a16:creationId xmlns:a16="http://schemas.microsoft.com/office/drawing/2014/main" id="{A097DD98-CD8B-3258-F292-2B447E602434}"/>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02808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2652F-EBBD-5213-FBD0-885D4905B605}"/>
              </a:ext>
            </a:extLst>
          </p:cNvPr>
          <p:cNvSpPr>
            <a:spLocks noGrp="1"/>
          </p:cNvSpPr>
          <p:nvPr>
            <p:ph type="title"/>
          </p:nvPr>
        </p:nvSpPr>
        <p:spPr/>
        <p:txBody>
          <a:bodyPr/>
          <a:lstStyle/>
          <a:p>
            <a:r>
              <a:rPr lang="en-US"/>
              <a:t>OVS </a:t>
            </a:r>
            <a:r>
              <a:rPr lang="en-US" err="1"/>
              <a:t>conntrack</a:t>
            </a:r>
            <a:endParaRPr lang="en-IL"/>
          </a:p>
        </p:txBody>
      </p:sp>
      <p:sp>
        <p:nvSpPr>
          <p:cNvPr id="3" name="Content Placeholder 2">
            <a:extLst>
              <a:ext uri="{FF2B5EF4-FFF2-40B4-BE49-F238E27FC236}">
                <a16:creationId xmlns:a16="http://schemas.microsoft.com/office/drawing/2014/main" id="{167180A6-6F57-9806-6996-B2B53E1B3C08}"/>
              </a:ext>
            </a:extLst>
          </p:cNvPr>
          <p:cNvSpPr>
            <a:spLocks noGrp="1"/>
          </p:cNvSpPr>
          <p:nvPr>
            <p:ph idx="1"/>
          </p:nvPr>
        </p:nvSpPr>
        <p:spPr/>
        <p:txBody>
          <a:bodyPr/>
          <a:lstStyle/>
          <a:p>
            <a:pPr marL="285750" indent="-285750">
              <a:buFont typeface="Arial" panose="020B0604020202020204" pitchFamily="34" charset="0"/>
              <a:buChar char="•"/>
            </a:pPr>
            <a:r>
              <a:rPr lang="en-US"/>
              <a:t>HW may have its own connection tracking (CT) implementation</a:t>
            </a:r>
          </a:p>
          <a:p>
            <a:pPr marL="285750" indent="-285750">
              <a:buFont typeface="Arial" panose="020B0604020202020204" pitchFamily="34" charset="0"/>
              <a:buChar char="•"/>
            </a:pPr>
            <a:r>
              <a:rPr lang="en-US"/>
              <a:t>SW shadow is often unnecessary and consumes many cycles</a:t>
            </a:r>
          </a:p>
          <a:p>
            <a:pPr marL="285750" indent="-285750">
              <a:buFont typeface="Arial" panose="020B0604020202020204" pitchFamily="34" charset="0"/>
              <a:buChar char="•"/>
            </a:pPr>
            <a:r>
              <a:rPr lang="en-US"/>
              <a:t>HW might prefer alternative hardware-based approaches (making SW logic meaningless)</a:t>
            </a:r>
            <a:endParaRPr lang="en-IL"/>
          </a:p>
        </p:txBody>
      </p:sp>
      <p:sp>
        <p:nvSpPr>
          <p:cNvPr id="4" name="Text Placeholder 3">
            <a:extLst>
              <a:ext uri="{FF2B5EF4-FFF2-40B4-BE49-F238E27FC236}">
                <a16:creationId xmlns:a16="http://schemas.microsoft.com/office/drawing/2014/main" id="{D0656A5B-EF30-F923-493E-3131F35BEB5E}"/>
              </a:ext>
            </a:extLst>
          </p:cNvPr>
          <p:cNvSpPr>
            <a:spLocks noGrp="1"/>
          </p:cNvSpPr>
          <p:nvPr>
            <p:ph type="body" sz="quarter" idx="10"/>
          </p:nvPr>
        </p:nvSpPr>
        <p:spPr/>
        <p:txBody>
          <a:bodyPr/>
          <a:lstStyle/>
          <a:p>
            <a:r>
              <a:rPr lang="en-US"/>
              <a:t>Why go to SW path?</a:t>
            </a:r>
            <a:endParaRPr lang="en-IL"/>
          </a:p>
        </p:txBody>
      </p:sp>
      <p:sp>
        <p:nvSpPr>
          <p:cNvPr id="5" name="Rectangle 4">
            <a:extLst>
              <a:ext uri="{FF2B5EF4-FFF2-40B4-BE49-F238E27FC236}">
                <a16:creationId xmlns:a16="http://schemas.microsoft.com/office/drawing/2014/main" id="{7960742E-5731-D483-8138-2376C018F938}"/>
              </a:ext>
            </a:extLst>
          </p:cNvPr>
          <p:cNvSpPr/>
          <p:nvPr/>
        </p:nvSpPr>
        <p:spPr>
          <a:xfrm>
            <a:off x="2216075" y="5120640"/>
            <a:ext cx="1721224" cy="528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HW CT</a:t>
            </a:r>
            <a:endParaRPr lang="en-IL"/>
          </a:p>
        </p:txBody>
      </p:sp>
      <p:cxnSp>
        <p:nvCxnSpPr>
          <p:cNvPr id="7" name="Straight Arrow Connector 6">
            <a:extLst>
              <a:ext uri="{FF2B5EF4-FFF2-40B4-BE49-F238E27FC236}">
                <a16:creationId xmlns:a16="http://schemas.microsoft.com/office/drawing/2014/main" id="{B331E6B2-050D-CC21-272A-9F76A31CB405}"/>
              </a:ext>
            </a:extLst>
          </p:cNvPr>
          <p:cNvCxnSpPr>
            <a:cxnSpLocks/>
          </p:cNvCxnSpPr>
          <p:nvPr/>
        </p:nvCxnSpPr>
        <p:spPr>
          <a:xfrm flipV="1">
            <a:off x="3921942" y="4373540"/>
            <a:ext cx="720762" cy="101126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09BADA-F724-6AA8-7503-97FCD11FDA25}"/>
              </a:ext>
            </a:extLst>
          </p:cNvPr>
          <p:cNvSpPr txBox="1"/>
          <p:nvPr/>
        </p:nvSpPr>
        <p:spPr>
          <a:xfrm>
            <a:off x="4787153" y="4076168"/>
            <a:ext cx="3808207" cy="313932"/>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SYN/FIN/RST go to SW with flow index</a:t>
            </a:r>
            <a:endParaRPr lang="en-IL" sz="1600" err="1">
              <a:solidFill>
                <a:schemeClr val="bg1"/>
              </a:solidFill>
              <a:latin typeface="Trebuchet MS" panose="020B0603020202020204" pitchFamily="34" charset="0"/>
            </a:endParaRPr>
          </a:p>
        </p:txBody>
      </p:sp>
      <p:cxnSp>
        <p:nvCxnSpPr>
          <p:cNvPr id="10" name="Straight Arrow Connector 9">
            <a:extLst>
              <a:ext uri="{FF2B5EF4-FFF2-40B4-BE49-F238E27FC236}">
                <a16:creationId xmlns:a16="http://schemas.microsoft.com/office/drawing/2014/main" id="{799343D7-A632-B243-38A3-46DFB5DF71DA}"/>
              </a:ext>
            </a:extLst>
          </p:cNvPr>
          <p:cNvCxnSpPr>
            <a:stCxn id="5" idx="3"/>
          </p:cNvCxnSpPr>
          <p:nvPr/>
        </p:nvCxnSpPr>
        <p:spPr>
          <a:xfrm>
            <a:off x="3937299" y="5384800"/>
            <a:ext cx="1344706"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5A3F25B-343C-1528-8ABC-808E3977E0ED}"/>
              </a:ext>
            </a:extLst>
          </p:cNvPr>
          <p:cNvSpPr txBox="1"/>
          <p:nvPr/>
        </p:nvSpPr>
        <p:spPr>
          <a:xfrm>
            <a:off x="5099125" y="5227833"/>
            <a:ext cx="3808207" cy="313932"/>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 Other packets continue in HW</a:t>
            </a:r>
            <a:endParaRPr lang="en-IL" sz="1600" err="1">
              <a:solidFill>
                <a:schemeClr val="bg1"/>
              </a:solidFill>
              <a:latin typeface="Trebuchet MS" panose="020B0603020202020204" pitchFamily="34" charset="0"/>
            </a:endParaRPr>
          </a:p>
        </p:txBody>
      </p:sp>
      <p:sp>
        <p:nvSpPr>
          <p:cNvPr id="6" name="Rectangle 5">
            <a:extLst>
              <a:ext uri="{FF2B5EF4-FFF2-40B4-BE49-F238E27FC236}">
                <a16:creationId xmlns:a16="http://schemas.microsoft.com/office/drawing/2014/main" id="{D1D12371-CC07-1550-1684-7BCEF4170081}"/>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8562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5332-69B9-2CB5-7289-787ABECE98A8}"/>
              </a:ext>
            </a:extLst>
          </p:cNvPr>
          <p:cNvSpPr>
            <a:spLocks noGrp="1"/>
          </p:cNvSpPr>
          <p:nvPr>
            <p:ph type="title"/>
          </p:nvPr>
        </p:nvSpPr>
        <p:spPr/>
        <p:txBody>
          <a:bodyPr/>
          <a:lstStyle/>
          <a:p>
            <a:r>
              <a:rPr lang="en-US"/>
              <a:t>Aging</a:t>
            </a:r>
            <a:endParaRPr lang="en-IL"/>
          </a:p>
        </p:txBody>
      </p:sp>
      <p:sp>
        <p:nvSpPr>
          <p:cNvPr id="3" name="Content Placeholder 2">
            <a:extLst>
              <a:ext uri="{FF2B5EF4-FFF2-40B4-BE49-F238E27FC236}">
                <a16:creationId xmlns:a16="http://schemas.microsoft.com/office/drawing/2014/main" id="{B7B91766-CB4F-7E38-6661-20D5EA7651C3}"/>
              </a:ext>
            </a:extLst>
          </p:cNvPr>
          <p:cNvSpPr>
            <a:spLocks noGrp="1"/>
          </p:cNvSpPr>
          <p:nvPr>
            <p:ph idx="1"/>
          </p:nvPr>
        </p:nvSpPr>
        <p:spPr/>
        <p:txBody>
          <a:bodyPr/>
          <a:lstStyle/>
          <a:p>
            <a:r>
              <a:rPr lang="en-US"/>
              <a:t>Mega-Flow</a:t>
            </a:r>
          </a:p>
          <a:p>
            <a:pPr marL="285750" indent="-285750">
              <a:spcBef>
                <a:spcPts val="600"/>
              </a:spcBef>
              <a:spcAft>
                <a:spcPts val="600"/>
              </a:spcAft>
              <a:buFont typeface="Arial" panose="020B0604020202020204" pitchFamily="34" charset="0"/>
              <a:buChar char="•"/>
            </a:pPr>
            <a:r>
              <a:rPr lang="en-US"/>
              <a:t>OVS tracks idle time for each mega flow</a:t>
            </a:r>
          </a:p>
          <a:p>
            <a:pPr marL="285750" indent="-285750">
              <a:spcBef>
                <a:spcPts val="600"/>
              </a:spcBef>
              <a:spcAft>
                <a:spcPts val="600"/>
              </a:spcAft>
              <a:buFont typeface="Arial" panose="020B0604020202020204" pitchFamily="34" charset="0"/>
              <a:buChar char="•"/>
            </a:pPr>
            <a:r>
              <a:rPr lang="en-US"/>
              <a:t>If the rule is in hardware, software counters won't advance</a:t>
            </a:r>
          </a:p>
          <a:p>
            <a:pPr marL="285750" indent="-285750">
              <a:spcBef>
                <a:spcPts val="600"/>
              </a:spcBef>
              <a:spcAft>
                <a:spcPts val="600"/>
              </a:spcAft>
              <a:buFont typeface="Arial" panose="020B0604020202020204" pitchFamily="34" charset="0"/>
              <a:buChar char="•"/>
            </a:pPr>
            <a:r>
              <a:rPr lang="en-US"/>
              <a:t>HW counters support are different across hardware types (e.g. Rx, Tx, before and after)</a:t>
            </a:r>
          </a:p>
          <a:p>
            <a:pPr marL="285750" indent="-285750">
              <a:spcBef>
                <a:spcPts val="600"/>
              </a:spcBef>
              <a:spcAft>
                <a:spcPts val="600"/>
              </a:spcAft>
              <a:buFont typeface="Arial" panose="020B0604020202020204" pitchFamily="34" charset="0"/>
              <a:buChar char="•"/>
            </a:pPr>
            <a:r>
              <a:rPr lang="en-US"/>
              <a:t>Ideally - HW rules would be aged out automatically (autonomously) while OVS just sets the time</a:t>
            </a:r>
          </a:p>
          <a:p>
            <a:pPr marL="920794" lvl="1" indent="-285750">
              <a:spcBef>
                <a:spcPts val="600"/>
              </a:spcBef>
              <a:spcAft>
                <a:spcPts val="600"/>
              </a:spcAft>
              <a:buFont typeface="Arial" panose="020B0604020202020204" pitchFamily="34" charset="0"/>
              <a:buChar char="•"/>
            </a:pPr>
            <a:r>
              <a:rPr lang="en-US"/>
              <a:t>This requires OVS to be deeply hardware-acceleration aware</a:t>
            </a:r>
          </a:p>
          <a:p>
            <a:pPr marL="285750" indent="-285750">
              <a:spcBef>
                <a:spcPts val="600"/>
              </a:spcBef>
              <a:spcAft>
                <a:spcPts val="600"/>
              </a:spcAft>
              <a:buFont typeface="Arial" panose="020B0604020202020204" pitchFamily="34" charset="0"/>
              <a:buChar char="•"/>
            </a:pPr>
            <a:endParaRPr lang="en-IL"/>
          </a:p>
        </p:txBody>
      </p:sp>
      <p:sp>
        <p:nvSpPr>
          <p:cNvPr id="4" name="Text Placeholder 3">
            <a:extLst>
              <a:ext uri="{FF2B5EF4-FFF2-40B4-BE49-F238E27FC236}">
                <a16:creationId xmlns:a16="http://schemas.microsoft.com/office/drawing/2014/main" id="{6C55D62F-22A7-A1B5-16A6-F01189674781}"/>
              </a:ext>
            </a:extLst>
          </p:cNvPr>
          <p:cNvSpPr>
            <a:spLocks noGrp="1"/>
          </p:cNvSpPr>
          <p:nvPr>
            <p:ph type="body" sz="quarter" idx="10"/>
          </p:nvPr>
        </p:nvSpPr>
        <p:spPr/>
        <p:txBody>
          <a:bodyPr/>
          <a:lstStyle/>
          <a:p>
            <a:r>
              <a:rPr lang="en-US"/>
              <a:t>HW is very different</a:t>
            </a:r>
            <a:endParaRPr lang="en-IL"/>
          </a:p>
        </p:txBody>
      </p:sp>
      <p:sp>
        <p:nvSpPr>
          <p:cNvPr id="5" name="TextBox 4">
            <a:extLst>
              <a:ext uri="{FF2B5EF4-FFF2-40B4-BE49-F238E27FC236}">
                <a16:creationId xmlns:a16="http://schemas.microsoft.com/office/drawing/2014/main" id="{FB6B7F05-B1D2-ED6E-0F68-AEDA40A1D06C}"/>
              </a:ext>
            </a:extLst>
          </p:cNvPr>
          <p:cNvSpPr txBox="1"/>
          <p:nvPr/>
        </p:nvSpPr>
        <p:spPr>
          <a:xfrm>
            <a:off x="3700629" y="4891829"/>
            <a:ext cx="4952107"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a:solidFill>
                  <a:schemeClr val="bg1"/>
                </a:solidFill>
                <a:latin typeface="Trebuchet MS" panose="020B0603020202020204" pitchFamily="34" charset="0"/>
              </a:rPr>
              <a:t>NVIDIA offers efficient hardware aging.</a:t>
            </a:r>
          </a:p>
          <a:p>
            <a:pPr>
              <a:lnSpc>
                <a:spcPct val="90000"/>
              </a:lnSpc>
            </a:pPr>
            <a:r>
              <a:rPr lang="en-US" sz="1600">
                <a:solidFill>
                  <a:schemeClr val="bg1"/>
                </a:solidFill>
                <a:latin typeface="Trebuchet MS" panose="020B0603020202020204" pitchFamily="34" charset="0"/>
              </a:rPr>
              <a:t>OVS only needs to call the API for aged-out flows, with no need for additional software involvement</a:t>
            </a:r>
            <a:endParaRPr lang="en-IL" sz="1600">
              <a:solidFill>
                <a:schemeClr val="bg1"/>
              </a:solidFill>
              <a:latin typeface="Trebuchet MS" panose="020B0603020202020204" pitchFamily="34" charset="0"/>
            </a:endParaRPr>
          </a:p>
        </p:txBody>
      </p:sp>
      <p:sp>
        <p:nvSpPr>
          <p:cNvPr id="7" name="Sun 6">
            <a:extLst>
              <a:ext uri="{FF2B5EF4-FFF2-40B4-BE49-F238E27FC236}">
                <a16:creationId xmlns:a16="http://schemas.microsoft.com/office/drawing/2014/main" id="{F2F7FA27-E87D-7473-334D-BC13AFE9ADD5}"/>
              </a:ext>
            </a:extLst>
          </p:cNvPr>
          <p:cNvSpPr/>
          <p:nvPr/>
        </p:nvSpPr>
        <p:spPr>
          <a:xfrm>
            <a:off x="2086983" y="4687773"/>
            <a:ext cx="1452282" cy="1035635"/>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ectangle 5">
            <a:extLst>
              <a:ext uri="{FF2B5EF4-FFF2-40B4-BE49-F238E27FC236}">
                <a16:creationId xmlns:a16="http://schemas.microsoft.com/office/drawing/2014/main" id="{CD2BF846-7743-8745-54E3-E98D53CBB5DF}"/>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7158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0AAD-F523-88AE-9FC9-145480A82597}"/>
              </a:ext>
            </a:extLst>
          </p:cNvPr>
          <p:cNvSpPr>
            <a:spLocks noGrp="1"/>
          </p:cNvSpPr>
          <p:nvPr>
            <p:ph type="title"/>
          </p:nvPr>
        </p:nvSpPr>
        <p:spPr/>
        <p:txBody>
          <a:bodyPr/>
          <a:lstStyle/>
          <a:p>
            <a:r>
              <a:rPr lang="en-US"/>
              <a:t>No Context</a:t>
            </a:r>
            <a:endParaRPr lang="en-IL"/>
          </a:p>
        </p:txBody>
      </p:sp>
      <p:sp>
        <p:nvSpPr>
          <p:cNvPr id="3" name="Content Placeholder 2">
            <a:extLst>
              <a:ext uri="{FF2B5EF4-FFF2-40B4-BE49-F238E27FC236}">
                <a16:creationId xmlns:a16="http://schemas.microsoft.com/office/drawing/2014/main" id="{D1FFDD0A-1ED5-764E-E377-AE5092A71FCB}"/>
              </a:ext>
            </a:extLst>
          </p:cNvPr>
          <p:cNvSpPr>
            <a:spLocks noGrp="1"/>
          </p:cNvSpPr>
          <p:nvPr>
            <p:ph idx="1"/>
          </p:nvPr>
        </p:nvSpPr>
        <p:spPr/>
        <p:txBody>
          <a:bodyPr/>
          <a:lstStyle/>
          <a:p>
            <a:pPr marL="285750" indent="-285750">
              <a:spcAft>
                <a:spcPts val="0"/>
              </a:spcAft>
              <a:buFont typeface="Arial" panose="020B0604020202020204" pitchFamily="34" charset="0"/>
              <a:buChar char="•"/>
            </a:pPr>
            <a:r>
              <a:rPr lang="en-US" b="1">
                <a:solidFill>
                  <a:schemeClr val="tx2">
                    <a:lumMod val="75000"/>
                  </a:schemeClr>
                </a:solidFill>
              </a:rPr>
              <a:t>OVS data path has its own optimizations, like squeezing into EMC or SMC cache, this is </a:t>
            </a:r>
            <a:r>
              <a:rPr lang="en-US" b="1" err="1">
                <a:solidFill>
                  <a:schemeClr val="tx2">
                    <a:lumMod val="75000"/>
                  </a:schemeClr>
                </a:solidFill>
              </a:rPr>
              <a:t>dpif</a:t>
            </a:r>
            <a:r>
              <a:rPr lang="en-US" b="1">
                <a:solidFill>
                  <a:schemeClr val="tx2">
                    <a:lumMod val="75000"/>
                  </a:schemeClr>
                </a:solidFill>
              </a:rPr>
              <a:t> specific data path optimization</a:t>
            </a:r>
          </a:p>
          <a:p>
            <a:pPr marL="285750" indent="-285750">
              <a:spcAft>
                <a:spcPts val="0"/>
              </a:spcAft>
              <a:buFont typeface="Arial" panose="020B0604020202020204" pitchFamily="34" charset="0"/>
              <a:buChar char="•"/>
            </a:pPr>
            <a:r>
              <a:rPr lang="en-US"/>
              <a:t>HW acceleration is currently below and has no context info (flow went through 3 CT tables, HW can handle one flow for the complete E2E)</a:t>
            </a:r>
          </a:p>
          <a:p>
            <a:pPr lvl="1">
              <a:spcAft>
                <a:spcPts val="0"/>
              </a:spcAft>
            </a:pPr>
            <a:endParaRPr lang="en-US"/>
          </a:p>
          <a:p>
            <a:pPr marL="285750" indent="-285750">
              <a:spcAft>
                <a:spcPts val="0"/>
              </a:spcAft>
              <a:buFont typeface="Arial" panose="020B0604020202020204" pitchFamily="34" charset="0"/>
              <a:buChar char="•"/>
            </a:pPr>
            <a:endParaRPr lang="en-US"/>
          </a:p>
          <a:p>
            <a:pPr marL="285750" indent="-285750">
              <a:buFont typeface="Arial" panose="020B0604020202020204" pitchFamily="34" charset="0"/>
              <a:buChar char="•"/>
            </a:pPr>
            <a:endParaRPr lang="en-IL"/>
          </a:p>
        </p:txBody>
      </p:sp>
      <p:sp>
        <p:nvSpPr>
          <p:cNvPr id="4" name="Text Placeholder 3">
            <a:extLst>
              <a:ext uri="{FF2B5EF4-FFF2-40B4-BE49-F238E27FC236}">
                <a16:creationId xmlns:a16="http://schemas.microsoft.com/office/drawing/2014/main" id="{1C380154-6DC7-66A9-B216-4C0FAC03444F}"/>
              </a:ext>
            </a:extLst>
          </p:cNvPr>
          <p:cNvSpPr>
            <a:spLocks noGrp="1"/>
          </p:cNvSpPr>
          <p:nvPr>
            <p:ph type="body" sz="quarter" idx="10"/>
          </p:nvPr>
        </p:nvSpPr>
        <p:spPr/>
        <p:txBody>
          <a:bodyPr/>
          <a:lstStyle/>
          <a:p>
            <a:r>
              <a:rPr lang="en-US"/>
              <a:t>SMC/EMC caches</a:t>
            </a:r>
            <a:endParaRPr lang="en-IL"/>
          </a:p>
        </p:txBody>
      </p:sp>
      <p:sp>
        <p:nvSpPr>
          <p:cNvPr id="5" name="Rectangle 4">
            <a:extLst>
              <a:ext uri="{FF2B5EF4-FFF2-40B4-BE49-F238E27FC236}">
                <a16:creationId xmlns:a16="http://schemas.microsoft.com/office/drawing/2014/main" id="{7712716D-B03C-CDF0-96CE-974F595F1DB7}"/>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4573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B238-3A79-177B-78BC-05073C55E257}"/>
              </a:ext>
            </a:extLst>
          </p:cNvPr>
          <p:cNvSpPr>
            <a:spLocks noGrp="1"/>
          </p:cNvSpPr>
          <p:nvPr>
            <p:ph type="title"/>
          </p:nvPr>
        </p:nvSpPr>
        <p:spPr/>
        <p:txBody>
          <a:bodyPr/>
          <a:lstStyle/>
          <a:p>
            <a:r>
              <a:rPr lang="en-IL"/>
              <a:t>Summary</a:t>
            </a:r>
          </a:p>
        </p:txBody>
      </p:sp>
      <p:sp>
        <p:nvSpPr>
          <p:cNvPr id="3" name="Content Placeholder 2">
            <a:extLst>
              <a:ext uri="{FF2B5EF4-FFF2-40B4-BE49-F238E27FC236}">
                <a16:creationId xmlns:a16="http://schemas.microsoft.com/office/drawing/2014/main" id="{57F068E2-9B6E-7157-53E3-E79C91DCFECA}"/>
              </a:ext>
            </a:extLst>
          </p:cNvPr>
          <p:cNvSpPr>
            <a:spLocks noGrp="1"/>
          </p:cNvSpPr>
          <p:nvPr>
            <p:ph idx="1"/>
          </p:nvPr>
        </p:nvSpPr>
        <p:spPr/>
        <p:txBody>
          <a:bodyPr/>
          <a:lstStyle/>
          <a:p>
            <a:pPr marL="285750" indent="-285750">
              <a:spcAft>
                <a:spcPts val="0"/>
              </a:spcAft>
              <a:buFont typeface="Arial" panose="020B0604020202020204" pitchFamily="34" charset="0"/>
              <a:buChar char="•"/>
            </a:pPr>
            <a:r>
              <a:rPr lang="en-US"/>
              <a:t>Missing HW based solutions like CT</a:t>
            </a:r>
          </a:p>
          <a:p>
            <a:pPr marL="285750" indent="-285750">
              <a:spcAft>
                <a:spcPts val="0"/>
              </a:spcAft>
              <a:buFont typeface="Arial" panose="020B0604020202020204" pitchFamily="34" charset="0"/>
              <a:buChar char="•"/>
            </a:pPr>
            <a:r>
              <a:rPr lang="en-US"/>
              <a:t>Split state between HW and SW</a:t>
            </a:r>
          </a:p>
          <a:p>
            <a:pPr marL="285750" indent="-285750">
              <a:spcAft>
                <a:spcPts val="0"/>
              </a:spcAft>
              <a:buFont typeface="Arial" panose="020B0604020202020204" pitchFamily="34" charset="0"/>
              <a:buChar char="•"/>
            </a:pPr>
            <a:r>
              <a:rPr lang="en-US"/>
              <a:t>Miss path (state of the flow in the middle)</a:t>
            </a:r>
          </a:p>
          <a:p>
            <a:pPr marL="285750" indent="-285750">
              <a:spcAft>
                <a:spcPts val="0"/>
              </a:spcAft>
              <a:buFont typeface="Arial" panose="020B0604020202020204" pitchFamily="34" charset="0"/>
              <a:buChar char="•"/>
            </a:pPr>
            <a:r>
              <a:rPr lang="en-US"/>
              <a:t>Performance – what HW can do in best against current implementation</a:t>
            </a:r>
          </a:p>
          <a:p>
            <a:pPr marL="285750" indent="-285750">
              <a:spcAft>
                <a:spcPts val="0"/>
              </a:spcAft>
              <a:buFont typeface="Arial" panose="020B0604020202020204" pitchFamily="34" charset="0"/>
              <a:buChar char="•"/>
            </a:pPr>
            <a:r>
              <a:rPr lang="en-US"/>
              <a:t>Other issues: threading model, support for security pipelines, memory management, etc.</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a:p>
            <a:pPr>
              <a:spcAft>
                <a:spcPts val="0"/>
              </a:spcAft>
            </a:pPr>
            <a:r>
              <a:rPr lang="en-US" b="1"/>
              <a:t>Conclusion</a:t>
            </a:r>
            <a:r>
              <a:rPr lang="en-US"/>
              <a:t>: DPIF </a:t>
            </a:r>
            <a:r>
              <a:rPr lang="en-US" err="1"/>
              <a:t>NetDev</a:t>
            </a:r>
            <a:r>
              <a:rPr lang="en-US"/>
              <a:t> requires major re-architecture changes to support the existing basic functionalities with different HW</a:t>
            </a:r>
          </a:p>
          <a:p>
            <a:endParaRPr lang="en-IL"/>
          </a:p>
        </p:txBody>
      </p:sp>
      <p:sp>
        <p:nvSpPr>
          <p:cNvPr id="4" name="Text Placeholder 3">
            <a:extLst>
              <a:ext uri="{FF2B5EF4-FFF2-40B4-BE49-F238E27FC236}">
                <a16:creationId xmlns:a16="http://schemas.microsoft.com/office/drawing/2014/main" id="{596C7377-2E6B-FAFD-2797-2B796B57EEE2}"/>
              </a:ext>
            </a:extLst>
          </p:cNvPr>
          <p:cNvSpPr>
            <a:spLocks noGrp="1"/>
          </p:cNvSpPr>
          <p:nvPr>
            <p:ph type="body" sz="quarter" idx="10"/>
          </p:nvPr>
        </p:nvSpPr>
        <p:spPr/>
        <p:txBody>
          <a:bodyPr/>
          <a:lstStyle/>
          <a:p>
            <a:r>
              <a:rPr lang="en-US"/>
              <a:t>HW acceleration has many challenges</a:t>
            </a:r>
            <a:endParaRPr lang="en-IL"/>
          </a:p>
        </p:txBody>
      </p:sp>
    </p:spTree>
    <p:extLst>
      <p:ext uri="{BB962C8B-B14F-4D97-AF65-F5344CB8AC3E}">
        <p14:creationId xmlns:p14="http://schemas.microsoft.com/office/powerpoint/2010/main" val="278907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B8EB5-1BB5-3FD0-CDDD-E03D366D3E63}"/>
              </a:ext>
            </a:extLst>
          </p:cNvPr>
          <p:cNvSpPr>
            <a:spLocks noGrp="1"/>
          </p:cNvSpPr>
          <p:nvPr>
            <p:ph type="ctrTitle"/>
          </p:nvPr>
        </p:nvSpPr>
        <p:spPr/>
        <p:txBody>
          <a:bodyPr/>
          <a:lstStyle/>
          <a:p>
            <a:r>
              <a:rPr lang="en-US"/>
              <a:t>HW Acceleration is a data path</a:t>
            </a:r>
            <a:endParaRPr lang="en-IL"/>
          </a:p>
        </p:txBody>
      </p:sp>
      <p:sp>
        <p:nvSpPr>
          <p:cNvPr id="3" name="Subtitle 2">
            <a:extLst>
              <a:ext uri="{FF2B5EF4-FFF2-40B4-BE49-F238E27FC236}">
                <a16:creationId xmlns:a16="http://schemas.microsoft.com/office/drawing/2014/main" id="{6FE79BED-56DB-9C43-56CA-119A3BF1F462}"/>
              </a:ext>
            </a:extLst>
          </p:cNvPr>
          <p:cNvSpPr>
            <a:spLocks noGrp="1"/>
          </p:cNvSpPr>
          <p:nvPr>
            <p:ph type="subTitle" idx="1"/>
          </p:nvPr>
        </p:nvSpPr>
        <p:spPr/>
        <p:txBody>
          <a:bodyPr/>
          <a:lstStyle/>
          <a:p>
            <a:r>
              <a:rPr lang="en-US" b="1">
                <a:solidFill>
                  <a:schemeClr val="tx1"/>
                </a:solidFill>
              </a:rPr>
              <a:t>Going to the next level of performance</a:t>
            </a:r>
            <a:endParaRPr lang="en-IL" b="1">
              <a:solidFill>
                <a:schemeClr val="tx1"/>
              </a:solidFill>
            </a:endParaRPr>
          </a:p>
        </p:txBody>
      </p:sp>
    </p:spTree>
    <p:extLst>
      <p:ext uri="{BB962C8B-B14F-4D97-AF65-F5344CB8AC3E}">
        <p14:creationId xmlns:p14="http://schemas.microsoft.com/office/powerpoint/2010/main" val="1225001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D02F-4F67-2840-771F-2B6A2DBB2EB1}"/>
              </a:ext>
            </a:extLst>
          </p:cNvPr>
          <p:cNvSpPr>
            <a:spLocks noGrp="1"/>
          </p:cNvSpPr>
          <p:nvPr>
            <p:ph type="title"/>
          </p:nvPr>
        </p:nvSpPr>
        <p:spPr/>
        <p:txBody>
          <a:bodyPr/>
          <a:lstStyle/>
          <a:p>
            <a:r>
              <a:rPr lang="en-US"/>
              <a:t>Customers selected architecture</a:t>
            </a:r>
            <a:endParaRPr lang="en-IL"/>
          </a:p>
        </p:txBody>
      </p:sp>
      <p:sp>
        <p:nvSpPr>
          <p:cNvPr id="3" name="Content Placeholder 2">
            <a:extLst>
              <a:ext uri="{FF2B5EF4-FFF2-40B4-BE49-F238E27FC236}">
                <a16:creationId xmlns:a16="http://schemas.microsoft.com/office/drawing/2014/main" id="{E6A58BFB-A86C-69B2-25D9-7EF1D52A1F99}"/>
              </a:ext>
            </a:extLst>
          </p:cNvPr>
          <p:cNvSpPr>
            <a:spLocks noGrp="1"/>
          </p:cNvSpPr>
          <p:nvPr>
            <p:ph idx="1"/>
          </p:nvPr>
        </p:nvSpPr>
        <p:spPr/>
        <p:txBody>
          <a:bodyPr/>
          <a:lstStyle/>
          <a:p>
            <a:pPr marL="285750" indent="-285750">
              <a:buFont typeface="Arial" panose="020B0604020202020204" pitchFamily="34" charset="0"/>
              <a:buChar char="•"/>
            </a:pPr>
            <a:r>
              <a:rPr lang="en-US"/>
              <a:t>Customers that have their own flavor of OVS are usually:</a:t>
            </a:r>
          </a:p>
          <a:p>
            <a:pPr marL="920794" lvl="1" indent="-285750">
              <a:buFont typeface="Arial" panose="020B0604020202020204" pitchFamily="34" charset="0"/>
              <a:buChar char="•"/>
            </a:pPr>
            <a:r>
              <a:rPr lang="en-US"/>
              <a:t>Forking DPIF-NETDEV </a:t>
            </a:r>
          </a:p>
          <a:p>
            <a:pPr marL="920794" lvl="1" indent="-285750">
              <a:buFont typeface="Arial" panose="020B0604020202020204" pitchFamily="34" charset="0"/>
              <a:buChar char="•"/>
            </a:pPr>
            <a:r>
              <a:rPr lang="en-US"/>
              <a:t>Having their own completely unique OVS offload API HW offload that is strongly integrated with slow path</a:t>
            </a:r>
          </a:p>
          <a:p>
            <a:pPr marL="920794" lvl="1" indent="-285750">
              <a:buFont typeface="Arial" panose="020B0604020202020204" pitchFamily="34" charset="0"/>
              <a:buChar char="•"/>
            </a:pPr>
            <a:r>
              <a:rPr lang="en-US"/>
              <a:t>Staying close to user space updates but have their own unique HW acceleration strategy</a:t>
            </a:r>
          </a:p>
          <a:p>
            <a:pPr marL="920794" lvl="1" indent="-285750">
              <a:buFont typeface="Arial" panose="020B0604020202020204" pitchFamily="34" charset="0"/>
              <a:buChar char="•"/>
            </a:pPr>
            <a:r>
              <a:rPr lang="en-US"/>
              <a:t>Their offload API are based on:</a:t>
            </a:r>
          </a:p>
          <a:p>
            <a:pPr marL="1495863" lvl="2" indent="-285750">
              <a:buFont typeface="Arial" panose="020B0604020202020204" pitchFamily="34" charset="0"/>
              <a:buChar char="•"/>
            </a:pPr>
            <a:r>
              <a:rPr lang="en-US"/>
              <a:t>DPDK </a:t>
            </a:r>
            <a:r>
              <a:rPr lang="en-US" err="1"/>
              <a:t>rte_flow</a:t>
            </a:r>
            <a:r>
              <a:rPr lang="en-US"/>
              <a:t> (legacy usage)</a:t>
            </a:r>
          </a:p>
          <a:p>
            <a:pPr marL="1495863" lvl="2" indent="-285750">
              <a:buFont typeface="Arial" panose="020B0604020202020204" pitchFamily="34" charset="0"/>
              <a:buChar char="•"/>
            </a:pPr>
            <a:r>
              <a:rPr lang="en-US"/>
              <a:t>DOCA FLOW (recent engagements)</a:t>
            </a:r>
            <a:endParaRPr lang="en-IL"/>
          </a:p>
        </p:txBody>
      </p:sp>
      <p:sp>
        <p:nvSpPr>
          <p:cNvPr id="4" name="Text Placeholder 3">
            <a:extLst>
              <a:ext uri="{FF2B5EF4-FFF2-40B4-BE49-F238E27FC236}">
                <a16:creationId xmlns:a16="http://schemas.microsoft.com/office/drawing/2014/main" id="{3600F4F0-1709-5ABC-C19B-51ECC51D8FFC}"/>
              </a:ext>
            </a:extLst>
          </p:cNvPr>
          <p:cNvSpPr>
            <a:spLocks noGrp="1"/>
          </p:cNvSpPr>
          <p:nvPr>
            <p:ph type="body" sz="quarter" idx="10"/>
          </p:nvPr>
        </p:nvSpPr>
        <p:spPr/>
        <p:txBody>
          <a:bodyPr/>
          <a:lstStyle/>
          <a:p>
            <a:r>
              <a:rPr lang="en-US"/>
              <a:t>Generates their own DPIF!</a:t>
            </a:r>
            <a:endParaRPr lang="en-IL"/>
          </a:p>
        </p:txBody>
      </p:sp>
      <p:sp>
        <p:nvSpPr>
          <p:cNvPr id="5" name="Rectangle 4">
            <a:extLst>
              <a:ext uri="{FF2B5EF4-FFF2-40B4-BE49-F238E27FC236}">
                <a16:creationId xmlns:a16="http://schemas.microsoft.com/office/drawing/2014/main" id="{54958450-C3D3-DD4C-6129-D0C360B87E6F}"/>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6763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D4DF-5064-5D29-6040-615D222F656F}"/>
              </a:ext>
            </a:extLst>
          </p:cNvPr>
          <p:cNvSpPr>
            <a:spLocks noGrp="1"/>
          </p:cNvSpPr>
          <p:nvPr>
            <p:ph type="title"/>
          </p:nvPr>
        </p:nvSpPr>
        <p:spPr/>
        <p:txBody>
          <a:bodyPr/>
          <a:lstStyle/>
          <a:p>
            <a:r>
              <a:rPr lang="en-US"/>
              <a:t>Integrated HW acceleration in Data path (DPIF)</a:t>
            </a:r>
            <a:endParaRPr lang="en-IL"/>
          </a:p>
        </p:txBody>
      </p:sp>
      <p:sp>
        <p:nvSpPr>
          <p:cNvPr id="3" name="Content Placeholder 2">
            <a:extLst>
              <a:ext uri="{FF2B5EF4-FFF2-40B4-BE49-F238E27FC236}">
                <a16:creationId xmlns:a16="http://schemas.microsoft.com/office/drawing/2014/main" id="{9A2A250A-A603-5960-7980-B60478573AEE}"/>
              </a:ext>
            </a:extLst>
          </p:cNvPr>
          <p:cNvSpPr>
            <a:spLocks noGrp="1"/>
          </p:cNvSpPr>
          <p:nvPr>
            <p:ph idx="1"/>
          </p:nvPr>
        </p:nvSpPr>
        <p:spPr/>
        <p:txBody>
          <a:bodyPr/>
          <a:lstStyle/>
          <a:p>
            <a:pPr marL="285750" indent="-285750">
              <a:buFont typeface="Arial" panose="020B0604020202020204" pitchFamily="34" charset="0"/>
              <a:buChar char="•"/>
            </a:pPr>
            <a:r>
              <a:rPr lang="en-US"/>
              <a:t>Problem with accelerating existing data path (</a:t>
            </a:r>
            <a:r>
              <a:rPr lang="en-US" err="1"/>
              <a:t>dpif-netdev</a:t>
            </a:r>
            <a:r>
              <a:rPr lang="en-US"/>
              <a:t>, or </a:t>
            </a:r>
            <a:r>
              <a:rPr lang="en-US" err="1"/>
              <a:t>dpif-netlink</a:t>
            </a:r>
            <a:r>
              <a:rPr lang="en-US"/>
              <a:t>), disregarding the problems stated earlier</a:t>
            </a:r>
          </a:p>
          <a:p>
            <a:pPr marL="920794" lvl="1" indent="-285750">
              <a:buFont typeface="Arial" panose="020B0604020202020204" pitchFamily="34" charset="0"/>
              <a:buChar char="•"/>
            </a:pPr>
            <a:r>
              <a:rPr lang="en-US"/>
              <a:t>Different strategies must be applied when using HW acceleration, e.g. mega-flow aging might overwhelm the SW control pipe</a:t>
            </a:r>
          </a:p>
          <a:p>
            <a:pPr marL="920794" lvl="1" indent="-285750">
              <a:buFont typeface="Arial" panose="020B0604020202020204" pitchFamily="34" charset="0"/>
              <a:buChar char="•"/>
            </a:pPr>
            <a:r>
              <a:rPr lang="en-US"/>
              <a:t>Packet that had a miss in middle of HW flow and waited in queue might reach a point where it is not valid (hit different set of “old” rules in HW and now there are “new” rules in SW) </a:t>
            </a:r>
            <a:r>
              <a:rPr lang="en-US">
                <a:sym typeface="Wingdings" pitchFamily="2" charset="2"/>
              </a:rPr>
              <a:t> SW must be HW accelerated aware</a:t>
            </a:r>
            <a:endParaRPr lang="en-US"/>
          </a:p>
          <a:p>
            <a:pPr marL="920794" lvl="1" indent="-285750">
              <a:buFont typeface="Arial" panose="020B0604020202020204" pitchFamily="34" charset="0"/>
              <a:buChar char="•"/>
            </a:pPr>
            <a:r>
              <a:rPr lang="en-US"/>
              <a:t>Moving from HW to SW and back to HW can cause significant cost in packet’s out-of-order</a:t>
            </a:r>
          </a:p>
          <a:p>
            <a:pPr marL="920794" lvl="1" indent="-285750">
              <a:buFont typeface="Arial" panose="020B0604020202020204" pitchFamily="34" charset="0"/>
              <a:buChar char="•"/>
            </a:pPr>
            <a:r>
              <a:rPr lang="en-US"/>
              <a:t>Synchronization of HW flows and SW flows might look very different among non-common HW capabilities, for example, sync vs async API, latency, keys sizes, carrying information HW to SW…etc.</a:t>
            </a:r>
            <a:endParaRPr lang="en-IL"/>
          </a:p>
        </p:txBody>
      </p:sp>
      <p:sp>
        <p:nvSpPr>
          <p:cNvPr id="4" name="Text Placeholder 3">
            <a:extLst>
              <a:ext uri="{FF2B5EF4-FFF2-40B4-BE49-F238E27FC236}">
                <a16:creationId xmlns:a16="http://schemas.microsoft.com/office/drawing/2014/main" id="{B17505BA-6B47-FE9E-9210-7472AEF8D8CA}"/>
              </a:ext>
            </a:extLst>
          </p:cNvPr>
          <p:cNvSpPr>
            <a:spLocks noGrp="1"/>
          </p:cNvSpPr>
          <p:nvPr>
            <p:ph type="body" sz="quarter" idx="10"/>
          </p:nvPr>
        </p:nvSpPr>
        <p:spPr/>
        <p:txBody>
          <a:bodyPr/>
          <a:lstStyle/>
          <a:p>
            <a:r>
              <a:rPr lang="en-US"/>
              <a:t>SW path must be HW accelerated aware</a:t>
            </a:r>
            <a:endParaRPr lang="en-IL"/>
          </a:p>
        </p:txBody>
      </p:sp>
      <p:sp>
        <p:nvSpPr>
          <p:cNvPr id="5" name="Rectangle 4">
            <a:extLst>
              <a:ext uri="{FF2B5EF4-FFF2-40B4-BE49-F238E27FC236}">
                <a16:creationId xmlns:a16="http://schemas.microsoft.com/office/drawing/2014/main" id="{5C219BCF-EF1A-FBEA-9324-5082B8864AC7}"/>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95056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D4DF-5064-5D29-6040-615D222F656F}"/>
              </a:ext>
            </a:extLst>
          </p:cNvPr>
          <p:cNvSpPr>
            <a:spLocks noGrp="1"/>
          </p:cNvSpPr>
          <p:nvPr>
            <p:ph type="title"/>
          </p:nvPr>
        </p:nvSpPr>
        <p:spPr/>
        <p:txBody>
          <a:bodyPr/>
          <a:lstStyle/>
          <a:p>
            <a:r>
              <a:rPr lang="en-US"/>
              <a:t>Integrated HW acceleration in Data path (DPIF)</a:t>
            </a:r>
            <a:endParaRPr lang="en-IL"/>
          </a:p>
        </p:txBody>
      </p:sp>
      <p:sp>
        <p:nvSpPr>
          <p:cNvPr id="3" name="Content Placeholder 2">
            <a:extLst>
              <a:ext uri="{FF2B5EF4-FFF2-40B4-BE49-F238E27FC236}">
                <a16:creationId xmlns:a16="http://schemas.microsoft.com/office/drawing/2014/main" id="{9A2A250A-A603-5960-7980-B60478573AEE}"/>
              </a:ext>
            </a:extLst>
          </p:cNvPr>
          <p:cNvSpPr>
            <a:spLocks noGrp="1"/>
          </p:cNvSpPr>
          <p:nvPr>
            <p:ph idx="1"/>
          </p:nvPr>
        </p:nvSpPr>
        <p:spPr/>
        <p:txBody>
          <a:bodyPr/>
          <a:lstStyle/>
          <a:p>
            <a:pPr marL="285750" indent="-285750">
              <a:buFont typeface="Arial" panose="020B0604020202020204" pitchFamily="34" charset="0"/>
              <a:buChar char="•"/>
            </a:pPr>
            <a:r>
              <a:rPr lang="en-US" b="1" dirty="0">
                <a:solidFill>
                  <a:schemeClr val="tx2">
                    <a:lumMod val="75000"/>
                  </a:schemeClr>
                </a:solidFill>
              </a:rPr>
              <a:t>SW has some SW data path optimizations such as EMC/SMC, rebalance queues…etc.</a:t>
            </a:r>
          </a:p>
          <a:p>
            <a:pPr marL="285750" indent="-285750">
              <a:buFont typeface="Arial" panose="020B0604020202020204" pitchFamily="34" charset="0"/>
              <a:buChar char="•"/>
            </a:pPr>
            <a:r>
              <a:rPr lang="en-US" dirty="0"/>
              <a:t>HW cannot benefit from that. HW can benefit by applying a different set of optimizations which suitable for HW, and for a specific API</a:t>
            </a:r>
          </a:p>
          <a:p>
            <a:pPr marL="920794" lvl="1" indent="-285750">
              <a:buFont typeface="Arial" panose="020B0604020202020204" pitchFamily="34" charset="0"/>
              <a:buChar char="•"/>
            </a:pPr>
            <a:r>
              <a:rPr lang="en-US" dirty="0"/>
              <a:t>Using HW specific strategies </a:t>
            </a:r>
            <a:endParaRPr lang="en-IL" dirty="0"/>
          </a:p>
          <a:p>
            <a:pPr marL="920794" lvl="1" indent="-285750">
              <a:buFont typeface="Arial" panose="020B0604020202020204" pitchFamily="34" charset="0"/>
              <a:buChar char="•"/>
            </a:pPr>
            <a:r>
              <a:rPr lang="en-US" dirty="0"/>
              <a:t>Since slow path handles much less packets, more time can be spent on optimizations</a:t>
            </a:r>
          </a:p>
          <a:p>
            <a:pPr marL="920794" lvl="1" indent="-285750">
              <a:buFont typeface="Arial" panose="020B0604020202020204" pitchFamily="34" charset="0"/>
              <a:buChar char="•"/>
            </a:pPr>
            <a:r>
              <a:rPr lang="en-US" dirty="0"/>
              <a:t>Sharing resources</a:t>
            </a:r>
          </a:p>
          <a:p>
            <a:pPr marL="920794" lvl="1" indent="-285750">
              <a:buFont typeface="Arial" panose="020B0604020202020204" pitchFamily="34" charset="0"/>
              <a:buChar char="•"/>
            </a:pPr>
            <a:r>
              <a:rPr lang="en-US" dirty="0"/>
              <a:t>Squeezing data plane rules (knowing HW is fast enough to do quick update)</a:t>
            </a:r>
          </a:p>
          <a:p>
            <a:pPr marL="920794" lvl="1" indent="-285750">
              <a:buFont typeface="Arial" panose="020B0604020202020204" pitchFamily="34" charset="0"/>
              <a:buChar char="•"/>
            </a:pPr>
            <a:r>
              <a:rPr lang="en-US" dirty="0"/>
              <a:t>Having packets completing pipeline in HW</a:t>
            </a:r>
          </a:p>
          <a:p>
            <a:pPr marL="920794" lvl="1" indent="-285750">
              <a:buFont typeface="Arial" panose="020B0604020202020204" pitchFamily="34" charset="0"/>
              <a:buChar char="•"/>
            </a:pPr>
            <a:r>
              <a:rPr lang="en-US" dirty="0"/>
              <a:t>First packet that generate mega-flow, is sent back to HW to execute</a:t>
            </a:r>
          </a:p>
        </p:txBody>
      </p:sp>
      <p:sp>
        <p:nvSpPr>
          <p:cNvPr id="4" name="Text Placeholder 3">
            <a:extLst>
              <a:ext uri="{FF2B5EF4-FFF2-40B4-BE49-F238E27FC236}">
                <a16:creationId xmlns:a16="http://schemas.microsoft.com/office/drawing/2014/main" id="{B17505BA-6B47-FE9E-9210-7472AEF8D8CA}"/>
              </a:ext>
            </a:extLst>
          </p:cNvPr>
          <p:cNvSpPr>
            <a:spLocks noGrp="1"/>
          </p:cNvSpPr>
          <p:nvPr>
            <p:ph type="body" sz="quarter" idx="10"/>
          </p:nvPr>
        </p:nvSpPr>
        <p:spPr/>
        <p:txBody>
          <a:bodyPr/>
          <a:lstStyle/>
          <a:p>
            <a:r>
              <a:rPr lang="en-US"/>
              <a:t>HW Optimizations </a:t>
            </a:r>
            <a:endParaRPr lang="en-IL"/>
          </a:p>
        </p:txBody>
      </p:sp>
      <p:sp>
        <p:nvSpPr>
          <p:cNvPr id="5" name="Rectangle 4">
            <a:extLst>
              <a:ext uri="{FF2B5EF4-FFF2-40B4-BE49-F238E27FC236}">
                <a16:creationId xmlns:a16="http://schemas.microsoft.com/office/drawing/2014/main" id="{AB1069DA-B2C3-77AF-B7E8-020F4DAAF1BC}"/>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303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7ADE-175A-74C8-506C-5A999442E209}"/>
              </a:ext>
            </a:extLst>
          </p:cNvPr>
          <p:cNvSpPr>
            <a:spLocks noGrp="1"/>
          </p:cNvSpPr>
          <p:nvPr>
            <p:ph type="title"/>
          </p:nvPr>
        </p:nvSpPr>
        <p:spPr/>
        <p:txBody>
          <a:bodyPr/>
          <a:lstStyle/>
          <a:p>
            <a:r>
              <a:rPr lang="en-US"/>
              <a:t>Integrated HW acceleration in Data path (DPIF)</a:t>
            </a:r>
            <a:endParaRPr lang="en-IL"/>
          </a:p>
        </p:txBody>
      </p:sp>
      <p:sp>
        <p:nvSpPr>
          <p:cNvPr id="3" name="Content Placeholder 2">
            <a:extLst>
              <a:ext uri="{FF2B5EF4-FFF2-40B4-BE49-F238E27FC236}">
                <a16:creationId xmlns:a16="http://schemas.microsoft.com/office/drawing/2014/main" id="{E24DE785-C81C-DD01-6846-0A943CD6B18D}"/>
              </a:ext>
            </a:extLst>
          </p:cNvPr>
          <p:cNvSpPr>
            <a:spLocks noGrp="1"/>
          </p:cNvSpPr>
          <p:nvPr>
            <p:ph idx="1"/>
          </p:nvPr>
        </p:nvSpPr>
        <p:spPr>
          <a:xfrm>
            <a:off x="568961" y="2146740"/>
            <a:ext cx="6852258" cy="4413086"/>
          </a:xfrm>
        </p:spPr>
        <p:txBody>
          <a:bodyPr/>
          <a:lstStyle/>
          <a:p>
            <a:pPr>
              <a:spcBef>
                <a:spcPts val="600"/>
              </a:spcBef>
              <a:spcAft>
                <a:spcPts val="600"/>
              </a:spcAft>
            </a:pPr>
            <a:r>
              <a:rPr lang="en-US" b="1" dirty="0"/>
              <a:t>Slow Path and HW acceleration should be mixed</a:t>
            </a:r>
          </a:p>
          <a:p>
            <a:pPr>
              <a:spcBef>
                <a:spcPts val="600"/>
              </a:spcBef>
              <a:spcAft>
                <a:spcPts val="600"/>
              </a:spcAft>
            </a:pPr>
            <a:r>
              <a:rPr lang="en-US" dirty="0"/>
              <a:t>In some cases, packet should be sent to complete the pipeline in HW. </a:t>
            </a:r>
          </a:p>
          <a:p>
            <a:pPr>
              <a:spcBef>
                <a:spcPts val="600"/>
              </a:spcBef>
              <a:spcAft>
                <a:spcPts val="600"/>
              </a:spcAft>
            </a:pPr>
            <a:r>
              <a:rPr lang="en-US" dirty="0"/>
              <a:t>For example, when all a mega-flows are in place and only CT entry is missing for a new flow, it is much better to just send the packet back to HW with next recirc-id, and meta-data to continue the pipeline.</a:t>
            </a:r>
          </a:p>
          <a:p>
            <a:pPr>
              <a:spcBef>
                <a:spcPts val="600"/>
              </a:spcBef>
              <a:spcAft>
                <a:spcPts val="600"/>
              </a:spcAft>
            </a:pPr>
            <a:r>
              <a:rPr lang="en-US" dirty="0"/>
              <a:t>This is true also for the start point, if packet is missed on CT it should just go directly to CT code.</a:t>
            </a:r>
          </a:p>
          <a:p>
            <a:pPr>
              <a:spcBef>
                <a:spcPts val="600"/>
              </a:spcBef>
              <a:spcAft>
                <a:spcPts val="600"/>
              </a:spcAft>
            </a:pPr>
            <a:r>
              <a:rPr lang="en-US" dirty="0"/>
              <a:t>It might be that CT code is running on dedicate HW code.</a:t>
            </a:r>
          </a:p>
          <a:p>
            <a:pPr>
              <a:spcBef>
                <a:spcPts val="600"/>
              </a:spcBef>
              <a:spcAft>
                <a:spcPts val="600"/>
              </a:spcAft>
            </a:pPr>
            <a:r>
              <a:rPr lang="en-US" dirty="0"/>
              <a:t>Separating CT by itself is not good enough, but if separated is means this is vendor CT at least. The CT and mega flows share meta data that also must be defined, and CT sends packet back to HW.</a:t>
            </a:r>
          </a:p>
          <a:p>
            <a:pPr>
              <a:spcBef>
                <a:spcPts val="600"/>
              </a:spcBef>
              <a:spcAft>
                <a:spcPts val="600"/>
              </a:spcAft>
            </a:pPr>
            <a:r>
              <a:rPr lang="en-US" dirty="0"/>
              <a:t>In addition, this is just one possible model when using HW acceleration, different vendors might have different requirements.</a:t>
            </a:r>
          </a:p>
        </p:txBody>
      </p:sp>
      <p:sp>
        <p:nvSpPr>
          <p:cNvPr id="4" name="Text Placeholder 3">
            <a:extLst>
              <a:ext uri="{FF2B5EF4-FFF2-40B4-BE49-F238E27FC236}">
                <a16:creationId xmlns:a16="http://schemas.microsoft.com/office/drawing/2014/main" id="{4FFD8484-6F78-F2E0-0CDE-07C87AA1B130}"/>
              </a:ext>
            </a:extLst>
          </p:cNvPr>
          <p:cNvSpPr>
            <a:spLocks noGrp="1"/>
          </p:cNvSpPr>
          <p:nvPr>
            <p:ph type="body" sz="quarter" idx="10"/>
          </p:nvPr>
        </p:nvSpPr>
        <p:spPr/>
        <p:txBody>
          <a:bodyPr/>
          <a:lstStyle/>
          <a:p>
            <a:endParaRPr lang="en-IL"/>
          </a:p>
        </p:txBody>
      </p:sp>
      <p:sp>
        <p:nvSpPr>
          <p:cNvPr id="5" name="Rectangle 4">
            <a:extLst>
              <a:ext uri="{FF2B5EF4-FFF2-40B4-BE49-F238E27FC236}">
                <a16:creationId xmlns:a16="http://schemas.microsoft.com/office/drawing/2014/main" id="{3FA1A677-DD7A-3B22-E86D-A065AB508865}"/>
              </a:ext>
            </a:extLst>
          </p:cNvPr>
          <p:cNvSpPr/>
          <p:nvPr/>
        </p:nvSpPr>
        <p:spPr>
          <a:xfrm>
            <a:off x="9660835" y="5194852"/>
            <a:ext cx="1298713" cy="58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CT</a:t>
            </a:r>
            <a:endParaRPr lang="en-IL"/>
          </a:p>
        </p:txBody>
      </p:sp>
      <p:sp>
        <p:nvSpPr>
          <p:cNvPr id="6" name="Oval 5">
            <a:extLst>
              <a:ext uri="{FF2B5EF4-FFF2-40B4-BE49-F238E27FC236}">
                <a16:creationId xmlns:a16="http://schemas.microsoft.com/office/drawing/2014/main" id="{F8E264E1-6D93-54F9-EA8C-285A5B677365}"/>
              </a:ext>
            </a:extLst>
          </p:cNvPr>
          <p:cNvSpPr/>
          <p:nvPr/>
        </p:nvSpPr>
        <p:spPr>
          <a:xfrm>
            <a:off x="9892747" y="4211427"/>
            <a:ext cx="834887" cy="583849"/>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a:t>NIC</a:t>
            </a:r>
          </a:p>
          <a:p>
            <a:pPr algn="ctr"/>
            <a:r>
              <a:rPr lang="en-US" sz="1200"/>
              <a:t>Logic</a:t>
            </a:r>
            <a:endParaRPr lang="en-IL" sz="1200"/>
          </a:p>
        </p:txBody>
      </p:sp>
      <p:cxnSp>
        <p:nvCxnSpPr>
          <p:cNvPr id="8" name="Straight Arrow Connector 7">
            <a:extLst>
              <a:ext uri="{FF2B5EF4-FFF2-40B4-BE49-F238E27FC236}">
                <a16:creationId xmlns:a16="http://schemas.microsoft.com/office/drawing/2014/main" id="{A65F0551-7EE1-B1D1-068D-E956C27AA917}"/>
              </a:ext>
            </a:extLst>
          </p:cNvPr>
          <p:cNvCxnSpPr>
            <a:stCxn id="6" idx="4"/>
            <a:endCxn id="5" idx="0"/>
          </p:cNvCxnSpPr>
          <p:nvPr/>
        </p:nvCxnSpPr>
        <p:spPr>
          <a:xfrm>
            <a:off x="10310191" y="4795276"/>
            <a:ext cx="1" cy="3995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A7AC39-B31F-6BD0-3BEA-C4092231AFAE}"/>
              </a:ext>
            </a:extLst>
          </p:cNvPr>
          <p:cNvCxnSpPr/>
          <p:nvPr/>
        </p:nvCxnSpPr>
        <p:spPr>
          <a:xfrm flipV="1">
            <a:off x="10190922" y="4795276"/>
            <a:ext cx="0" cy="3995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B4E312D-3CCD-5EFC-197C-5C427A9421E8}"/>
              </a:ext>
            </a:extLst>
          </p:cNvPr>
          <p:cNvSpPr/>
          <p:nvPr/>
        </p:nvSpPr>
        <p:spPr>
          <a:xfrm>
            <a:off x="7513983" y="5212652"/>
            <a:ext cx="1696278" cy="58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Mega flows</a:t>
            </a:r>
            <a:endParaRPr lang="en-IL"/>
          </a:p>
        </p:txBody>
      </p:sp>
      <p:sp>
        <p:nvSpPr>
          <p:cNvPr id="12" name="Oval 11">
            <a:extLst>
              <a:ext uri="{FF2B5EF4-FFF2-40B4-BE49-F238E27FC236}">
                <a16:creationId xmlns:a16="http://schemas.microsoft.com/office/drawing/2014/main" id="{22F93C51-4887-F49D-3BD2-22BC414F198C}"/>
              </a:ext>
            </a:extLst>
          </p:cNvPr>
          <p:cNvSpPr/>
          <p:nvPr/>
        </p:nvSpPr>
        <p:spPr>
          <a:xfrm>
            <a:off x="7861852" y="4211427"/>
            <a:ext cx="1000540" cy="744886"/>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t>OVS</a:t>
            </a:r>
            <a:endParaRPr lang="en-IL"/>
          </a:p>
        </p:txBody>
      </p:sp>
      <p:cxnSp>
        <p:nvCxnSpPr>
          <p:cNvPr id="14" name="Straight Arrow Connector 13">
            <a:extLst>
              <a:ext uri="{FF2B5EF4-FFF2-40B4-BE49-F238E27FC236}">
                <a16:creationId xmlns:a16="http://schemas.microsoft.com/office/drawing/2014/main" id="{32036523-253F-9292-CEE7-BAE2B4347DB7}"/>
              </a:ext>
            </a:extLst>
          </p:cNvPr>
          <p:cNvCxnSpPr>
            <a:stCxn id="11" idx="3"/>
            <a:endCxn id="5" idx="1"/>
          </p:cNvCxnSpPr>
          <p:nvPr/>
        </p:nvCxnSpPr>
        <p:spPr>
          <a:xfrm flipV="1">
            <a:off x="9210261" y="5486777"/>
            <a:ext cx="450574" cy="1780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F81EA2B-99A9-CDEE-88F3-79830423A6AC}"/>
              </a:ext>
            </a:extLst>
          </p:cNvPr>
          <p:cNvCxnSpPr>
            <a:stCxn id="11" idx="0"/>
            <a:endCxn id="12" idx="4"/>
          </p:cNvCxnSpPr>
          <p:nvPr/>
        </p:nvCxnSpPr>
        <p:spPr>
          <a:xfrm flipV="1">
            <a:off x="8362122" y="4956313"/>
            <a:ext cx="0" cy="25633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70BE86D-5236-209B-E4EA-3699174A3D68}"/>
              </a:ext>
            </a:extLst>
          </p:cNvPr>
          <p:cNvSpPr/>
          <p:nvPr/>
        </p:nvSpPr>
        <p:spPr>
          <a:xfrm>
            <a:off x="9488114" y="3476684"/>
            <a:ext cx="2068223" cy="2637183"/>
          </a:xfrm>
          <a:prstGeom prst="rect">
            <a:avLst/>
          </a:prstGeom>
          <a:solidFill>
            <a:schemeClr val="tx2">
              <a:alpha val="12000"/>
            </a:schemeClr>
          </a:solid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 name="TextBox 18">
            <a:extLst>
              <a:ext uri="{FF2B5EF4-FFF2-40B4-BE49-F238E27FC236}">
                <a16:creationId xmlns:a16="http://schemas.microsoft.com/office/drawing/2014/main" id="{78A13621-54C1-AB39-0997-DD84073456CA}"/>
              </a:ext>
            </a:extLst>
          </p:cNvPr>
          <p:cNvSpPr txBox="1"/>
          <p:nvPr/>
        </p:nvSpPr>
        <p:spPr>
          <a:xfrm>
            <a:off x="10522226" y="3686164"/>
            <a:ext cx="834887"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HW</a:t>
            </a:r>
            <a:endParaRPr lang="en-IL" sz="1600" err="1">
              <a:solidFill>
                <a:schemeClr val="bg1"/>
              </a:solidFill>
              <a:latin typeface="Trebuchet MS" panose="020B0603020202020204" pitchFamily="34" charset="0"/>
            </a:endParaRPr>
          </a:p>
        </p:txBody>
      </p:sp>
      <p:sp>
        <p:nvSpPr>
          <p:cNvPr id="7" name="Rectangle 6">
            <a:extLst>
              <a:ext uri="{FF2B5EF4-FFF2-40B4-BE49-F238E27FC236}">
                <a16:creationId xmlns:a16="http://schemas.microsoft.com/office/drawing/2014/main" id="{DF7096FB-F7A8-1BC0-AC39-2D6DC3B2B483}"/>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5140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9DA8-6389-B240-8BBB-9459ED0CF850}"/>
              </a:ext>
            </a:extLst>
          </p:cNvPr>
          <p:cNvSpPr>
            <a:spLocks noGrp="1"/>
          </p:cNvSpPr>
          <p:nvPr>
            <p:ph type="title"/>
          </p:nvPr>
        </p:nvSpPr>
        <p:spPr/>
        <p:txBody>
          <a:bodyPr/>
          <a:lstStyle/>
          <a:p>
            <a:r>
              <a:rPr lang="en-US">
                <a:latin typeface="Trebuchet MS"/>
              </a:rPr>
              <a:t>HW Acceleration is a must</a:t>
            </a:r>
          </a:p>
        </p:txBody>
      </p:sp>
      <p:sp>
        <p:nvSpPr>
          <p:cNvPr id="4" name="Text Placeholder 3">
            <a:extLst>
              <a:ext uri="{FF2B5EF4-FFF2-40B4-BE49-F238E27FC236}">
                <a16:creationId xmlns:a16="http://schemas.microsoft.com/office/drawing/2014/main" id="{39D7F27F-69F0-7FD7-365A-3898F91304E0}"/>
              </a:ext>
            </a:extLst>
          </p:cNvPr>
          <p:cNvSpPr>
            <a:spLocks noGrp="1"/>
          </p:cNvSpPr>
          <p:nvPr>
            <p:ph type="body" sz="quarter" idx="10"/>
          </p:nvPr>
        </p:nvSpPr>
        <p:spPr/>
        <p:txBody>
          <a:bodyPr/>
          <a:lstStyle/>
          <a:p>
            <a:endParaRPr lang="en-IL"/>
          </a:p>
        </p:txBody>
      </p:sp>
      <p:sp>
        <p:nvSpPr>
          <p:cNvPr id="6" name="Rectangle 2">
            <a:extLst>
              <a:ext uri="{FF2B5EF4-FFF2-40B4-BE49-F238E27FC236}">
                <a16:creationId xmlns:a16="http://schemas.microsoft.com/office/drawing/2014/main" id="{ADCCE686-B997-7CD4-6CA8-01BC627D102F}"/>
              </a:ext>
            </a:extLst>
          </p:cNvPr>
          <p:cNvSpPr>
            <a:spLocks noGrp="1" noChangeArrowheads="1"/>
          </p:cNvSpPr>
          <p:nvPr>
            <p:ph idx="1"/>
          </p:nvPr>
        </p:nvSpPr>
        <p:spPr bwMode="auto">
          <a:xfrm>
            <a:off x="476178" y="2673449"/>
            <a:ext cx="5639654"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IL" altLang="en-IL" sz="1400" b="1" i="0" u="none" strike="noStrike" cap="none" normalizeH="0" baseline="0">
                <a:ln>
                  <a:noFill/>
                </a:ln>
                <a:solidFill>
                  <a:schemeClr val="bg1"/>
                </a:solidFill>
                <a:effectLst/>
                <a:latin typeface="Arial" panose="020B0604020202020204" pitchFamily="34" charset="0"/>
              </a:rPr>
              <a:t>Evolving Cloud Workloads:</a:t>
            </a:r>
            <a:br>
              <a:rPr kumimoji="0" lang="en-IL" altLang="en-IL" sz="1400" b="0" i="0" u="none" strike="noStrike" cap="none" normalizeH="0" baseline="0">
                <a:ln>
                  <a:noFill/>
                </a:ln>
                <a:solidFill>
                  <a:schemeClr val="bg1"/>
                </a:solidFill>
                <a:effectLst/>
                <a:latin typeface="Arial" panose="020B0604020202020204" pitchFamily="34" charset="0"/>
              </a:rPr>
            </a:br>
            <a:r>
              <a:rPr kumimoji="0" lang="en-IL" altLang="en-IL" sz="1400" b="0" i="0" u="none" strike="noStrike" cap="none" normalizeH="0" baseline="0">
                <a:ln>
                  <a:noFill/>
                </a:ln>
                <a:solidFill>
                  <a:schemeClr val="bg1"/>
                </a:solidFill>
                <a:effectLst/>
                <a:latin typeface="Arial" panose="020B0604020202020204" pitchFamily="34" charset="0"/>
              </a:rPr>
              <a:t>Cloud applications demand </a:t>
            </a:r>
            <a:r>
              <a:rPr kumimoji="0" lang="en-IL" altLang="en-IL" sz="1400" b="1" i="0" u="none" strike="noStrike" cap="none" normalizeH="0" baseline="0">
                <a:ln>
                  <a:noFill/>
                </a:ln>
                <a:solidFill>
                  <a:schemeClr val="bg1"/>
                </a:solidFill>
                <a:effectLst/>
                <a:latin typeface="Arial" panose="020B0604020202020204" pitchFamily="34" charset="0"/>
              </a:rPr>
              <a:t>extremely high bandwidth</a:t>
            </a:r>
            <a:r>
              <a:rPr kumimoji="0" lang="en-IL" altLang="en-IL" sz="1400" b="0" i="0" u="none" strike="noStrike" cap="none" normalizeH="0" baseline="0">
                <a:ln>
                  <a:noFill/>
                </a:ln>
                <a:solidFill>
                  <a:schemeClr val="bg1"/>
                </a:solidFill>
                <a:effectLst/>
                <a:latin typeface="Arial" panose="020B0604020202020204" pitchFamily="34" charset="0"/>
              </a:rPr>
              <a:t> and </a:t>
            </a:r>
            <a:r>
              <a:rPr kumimoji="0" lang="en-IL" altLang="en-IL" sz="1400" b="1" i="0" u="none" strike="noStrike" cap="none" normalizeH="0" baseline="0">
                <a:ln>
                  <a:noFill/>
                </a:ln>
                <a:solidFill>
                  <a:schemeClr val="bg1"/>
                </a:solidFill>
                <a:effectLst/>
                <a:latin typeface="Arial" panose="020B0604020202020204" pitchFamily="34" charset="0"/>
              </a:rPr>
              <a:t>low latency</a:t>
            </a:r>
            <a:r>
              <a:rPr kumimoji="0" lang="en-IL" altLang="en-IL" sz="1400" b="0" i="0" u="none" strike="noStrike" cap="none" normalizeH="0" baseline="0">
                <a:ln>
                  <a:noFill/>
                </a:ln>
                <a:solidFill>
                  <a:schemeClr val="bg1"/>
                </a:solidFill>
                <a:effectLst/>
                <a:latin typeface="Arial" panose="020B0604020202020204" pitchFamily="34" charset="0"/>
              </a:rPr>
              <a:t> to meet modern performance requirements.</a:t>
            </a:r>
          </a:p>
          <a:p>
            <a:pPr marL="0" marR="0" lvl="0" indent="0" algn="l" defTabSz="914400" rtl="0" eaLnBrk="0" fontAlgn="base" latinLnBrk="0" hangingPunct="0">
              <a:lnSpc>
                <a:spcPct val="100000"/>
              </a:lnSpc>
              <a:spcBef>
                <a:spcPct val="0"/>
              </a:spcBef>
              <a:spcAft>
                <a:spcPct val="0"/>
              </a:spcAft>
              <a:buClrTx/>
              <a:buSzTx/>
              <a:tabLst/>
            </a:pPr>
            <a:r>
              <a:rPr kumimoji="0" lang="en-IL" altLang="en-IL" sz="1400" b="1" i="0" u="none" strike="noStrike" cap="none" normalizeH="0" baseline="0">
                <a:ln>
                  <a:noFill/>
                </a:ln>
                <a:solidFill>
                  <a:schemeClr val="bg1"/>
                </a:solidFill>
                <a:effectLst/>
                <a:latin typeface="Arial" panose="020B0604020202020204" pitchFamily="34" charset="0"/>
              </a:rPr>
              <a:t>Performance Challenges:</a:t>
            </a:r>
            <a:endParaRPr kumimoji="0" lang="en-IL" altLang="en-IL"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IL" altLang="en-IL" sz="1400" b="0" i="0" u="none" strike="noStrike" cap="none" normalizeH="0" baseline="0">
                <a:ln>
                  <a:noFill/>
                </a:ln>
                <a:solidFill>
                  <a:schemeClr val="bg1"/>
                </a:solidFill>
                <a:effectLst/>
                <a:latin typeface="Arial" panose="020B0604020202020204" pitchFamily="34" charset="0"/>
              </a:rPr>
              <a:t>Maintaining scalability under high-performance demands.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IL" altLang="en-IL" sz="1400" b="0" i="0" u="none" strike="noStrike" cap="none" normalizeH="0" baseline="0">
                <a:ln>
                  <a:noFill/>
                </a:ln>
                <a:solidFill>
                  <a:schemeClr val="bg1"/>
                </a:solidFill>
                <a:effectLst/>
                <a:latin typeface="Arial" panose="020B0604020202020204" pitchFamily="34" charset="0"/>
              </a:rPr>
              <a:t>Handling processing speeds at </a:t>
            </a:r>
            <a:r>
              <a:rPr kumimoji="0" lang="en-IL" altLang="en-IL" sz="1400" b="1" i="0" u="none" strike="noStrike" cap="none" normalizeH="0" baseline="0">
                <a:ln>
                  <a:noFill/>
                </a:ln>
                <a:solidFill>
                  <a:schemeClr val="bg1"/>
                </a:solidFill>
                <a:effectLst/>
                <a:latin typeface="Arial" panose="020B0604020202020204" pitchFamily="34" charset="0"/>
              </a:rPr>
              <a:t>hundreds of gigabits per second</a:t>
            </a:r>
            <a:r>
              <a:rPr kumimoji="0" lang="en-IL" altLang="en-IL" sz="1400" b="0" i="0" u="none" strike="noStrike" cap="none" normalizeH="0" baseline="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endParaRPr kumimoji="0" lang="en-US" altLang="en-IL"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IL" altLang="en-IL" sz="1400" i="0" u="none" strike="noStrike" cap="none" normalizeH="0" baseline="0">
                <a:ln>
                  <a:noFill/>
                </a:ln>
                <a:solidFill>
                  <a:schemeClr val="bg1"/>
                </a:solidFill>
                <a:effectLst/>
                <a:latin typeface="Arial" panose="020B0604020202020204" pitchFamily="34" charset="0"/>
              </a:rPr>
              <a:t>Open </a:t>
            </a:r>
            <a:r>
              <a:rPr kumimoji="0" lang="en-IL" altLang="en-IL" sz="1400" i="0" u="none" strike="noStrike" cap="none" normalizeH="0" baseline="0" err="1">
                <a:ln>
                  <a:noFill/>
                </a:ln>
                <a:solidFill>
                  <a:schemeClr val="bg1"/>
                </a:solidFill>
                <a:effectLst/>
                <a:latin typeface="Arial" panose="020B0604020202020204" pitchFamily="34" charset="0"/>
              </a:rPr>
              <a:t>vSwitch</a:t>
            </a:r>
            <a:r>
              <a:rPr kumimoji="0" lang="en-IL" altLang="en-IL" sz="1400" i="0" u="none" strike="noStrike" cap="none" normalizeH="0" baseline="0">
                <a:ln>
                  <a:noFill/>
                </a:ln>
                <a:solidFill>
                  <a:schemeClr val="bg1"/>
                </a:solidFill>
                <a:effectLst/>
                <a:latin typeface="Arial" panose="020B0604020202020204" pitchFamily="34" charset="0"/>
              </a:rPr>
              <a:t> (OVS) must leverage hardware acceleration to:</a:t>
            </a:r>
          </a:p>
          <a:p>
            <a:pPr marL="457200" lvl="1" eaLnBrk="0" hangingPunct="0">
              <a:lnSpc>
                <a:spcPct val="100000"/>
              </a:lnSpc>
              <a:spcBef>
                <a:spcPct val="0"/>
              </a:spcBef>
              <a:spcAft>
                <a:spcPct val="0"/>
              </a:spcAft>
              <a:buClrTx/>
              <a:buSzTx/>
              <a:buFontTx/>
              <a:buChar char="•"/>
            </a:pPr>
            <a:r>
              <a:rPr kumimoji="0" lang="en-IL" altLang="en-IL" sz="1400" i="0" u="none" strike="noStrike" cap="none" normalizeH="0" baseline="0">
                <a:ln>
                  <a:noFill/>
                </a:ln>
                <a:solidFill>
                  <a:schemeClr val="bg1"/>
                </a:solidFill>
                <a:effectLst/>
                <a:latin typeface="Arial" panose="020B0604020202020204" pitchFamily="34" charset="0"/>
              </a:rPr>
              <a:t>Remain competitive in high-performance environments.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IL" altLang="en-IL" sz="1400" i="0" u="none" strike="noStrike" cap="none" normalizeH="0" baseline="0">
                <a:ln>
                  <a:noFill/>
                </a:ln>
                <a:solidFill>
                  <a:schemeClr val="bg1"/>
                </a:solidFill>
                <a:effectLst/>
                <a:latin typeface="Arial" panose="020B0604020202020204" pitchFamily="34" charset="0"/>
              </a:rPr>
              <a:t>Reduce CPU load.</a:t>
            </a:r>
          </a:p>
          <a:p>
            <a:pPr marL="457200" marR="0" lvl="1" indent="0" algn="l" defTabSz="914400" rtl="0" eaLnBrk="0" fontAlgn="base" latinLnBrk="0" hangingPunct="0">
              <a:lnSpc>
                <a:spcPct val="100000"/>
              </a:lnSpc>
              <a:spcBef>
                <a:spcPct val="0"/>
              </a:spcBef>
              <a:spcAft>
                <a:spcPct val="0"/>
              </a:spcAft>
              <a:buClrTx/>
              <a:buSzTx/>
              <a:buFontTx/>
              <a:buChar char="•"/>
              <a:tabLst/>
            </a:pPr>
            <a:r>
              <a:rPr lang="en-US" altLang="en-IL" sz="1400">
                <a:solidFill>
                  <a:schemeClr val="bg1"/>
                </a:solidFill>
                <a:latin typeface="Arial" panose="020B0604020202020204" pitchFamily="34" charset="0"/>
              </a:rPr>
              <a:t>Low and constant</a:t>
            </a:r>
            <a:r>
              <a:rPr kumimoji="0" lang="en-US" altLang="en-IL" sz="1400" i="0" u="none" strike="noStrike" cap="none" normalizeH="0" baseline="0">
                <a:ln>
                  <a:noFill/>
                </a:ln>
                <a:solidFill>
                  <a:schemeClr val="bg1"/>
                </a:solidFill>
                <a:effectLst/>
                <a:latin typeface="Arial" panose="020B0604020202020204" pitchFamily="34" charset="0"/>
              </a:rPr>
              <a:t> latency</a:t>
            </a:r>
          </a:p>
          <a:p>
            <a:pPr marL="457200" marR="0" lvl="1" indent="0" algn="l" defTabSz="914400" rtl="0" eaLnBrk="0" fontAlgn="base" latinLnBrk="0" hangingPunct="0">
              <a:lnSpc>
                <a:spcPct val="100000"/>
              </a:lnSpc>
              <a:spcBef>
                <a:spcPct val="0"/>
              </a:spcBef>
              <a:spcAft>
                <a:spcPct val="0"/>
              </a:spcAft>
              <a:buClrTx/>
              <a:buSzTx/>
              <a:buFontTx/>
              <a:buChar char="•"/>
              <a:tabLst/>
            </a:pPr>
            <a:r>
              <a:rPr lang="en-US" altLang="en-IL" sz="1400">
                <a:solidFill>
                  <a:schemeClr val="bg1"/>
                </a:solidFill>
                <a:latin typeface="Arial" panose="020B0604020202020204" pitchFamily="34" charset="0"/>
              </a:rPr>
              <a:t>High CPS</a:t>
            </a:r>
            <a:endParaRPr kumimoji="0" lang="en-IL" altLang="en-IL" sz="140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L" altLang="en-IL" sz="1400" b="0" i="0" u="none" strike="noStrike" cap="none" normalizeH="0" baseline="0">
              <a:ln>
                <a:noFill/>
              </a:ln>
              <a:solidFill>
                <a:schemeClr val="bg1"/>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A0DA88B4-E236-8F25-4E2F-524CE892F4C7}"/>
              </a:ext>
            </a:extLst>
          </p:cNvPr>
          <p:cNvSpPr/>
          <p:nvPr/>
        </p:nvSpPr>
        <p:spPr>
          <a:xfrm>
            <a:off x="10091972" y="1517350"/>
            <a:ext cx="989343" cy="1328829"/>
          </a:xfrm>
          <a:prstGeom prst="rect">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en-US">
                <a:solidFill>
                  <a:schemeClr val="tx1"/>
                </a:solidFill>
              </a:rPr>
              <a:t>VM</a:t>
            </a:r>
            <a:endParaRPr lang="en-IL">
              <a:solidFill>
                <a:schemeClr val="tx1"/>
              </a:solidFill>
            </a:endParaRPr>
          </a:p>
        </p:txBody>
      </p:sp>
      <p:sp>
        <p:nvSpPr>
          <p:cNvPr id="34" name="Rectangle 33">
            <a:extLst>
              <a:ext uri="{FF2B5EF4-FFF2-40B4-BE49-F238E27FC236}">
                <a16:creationId xmlns:a16="http://schemas.microsoft.com/office/drawing/2014/main" id="{9A953FC4-7A63-1744-9760-6321801252CE}"/>
              </a:ext>
            </a:extLst>
          </p:cNvPr>
          <p:cNvSpPr/>
          <p:nvPr/>
        </p:nvSpPr>
        <p:spPr>
          <a:xfrm>
            <a:off x="10331519" y="3267579"/>
            <a:ext cx="531628" cy="4860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QP</a:t>
            </a:r>
            <a:endParaRPr lang="en-IL" sz="1200">
              <a:solidFill>
                <a:schemeClr val="tx1"/>
              </a:solidFill>
            </a:endParaRPr>
          </a:p>
        </p:txBody>
      </p:sp>
      <p:cxnSp>
        <p:nvCxnSpPr>
          <p:cNvPr id="35" name="Straight Arrow Connector 34">
            <a:extLst>
              <a:ext uri="{FF2B5EF4-FFF2-40B4-BE49-F238E27FC236}">
                <a16:creationId xmlns:a16="http://schemas.microsoft.com/office/drawing/2014/main" id="{33D264D4-8A36-BFD8-3D4E-18AE9CA4EA85}"/>
              </a:ext>
            </a:extLst>
          </p:cNvPr>
          <p:cNvCxnSpPr>
            <a:cxnSpLocks/>
            <a:endCxn id="34" idx="0"/>
          </p:cNvCxnSpPr>
          <p:nvPr/>
        </p:nvCxnSpPr>
        <p:spPr>
          <a:xfrm flipH="1">
            <a:off x="10597333" y="2870344"/>
            <a:ext cx="214" cy="39723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7872D4A-4FDF-4BEF-3B2D-877A76EDCB96}"/>
              </a:ext>
            </a:extLst>
          </p:cNvPr>
          <p:cNvSpPr/>
          <p:nvPr/>
        </p:nvSpPr>
        <p:spPr>
          <a:xfrm>
            <a:off x="10163176" y="2397854"/>
            <a:ext cx="884079" cy="2949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AI App</a:t>
            </a:r>
            <a:endParaRPr lang="en-IL" sz="1200">
              <a:solidFill>
                <a:schemeClr val="tx1"/>
              </a:solidFill>
            </a:endParaRPr>
          </a:p>
        </p:txBody>
      </p:sp>
      <p:sp>
        <p:nvSpPr>
          <p:cNvPr id="43" name="Rectangle 42">
            <a:extLst>
              <a:ext uri="{FF2B5EF4-FFF2-40B4-BE49-F238E27FC236}">
                <a16:creationId xmlns:a16="http://schemas.microsoft.com/office/drawing/2014/main" id="{178CF2C9-FDC3-0930-061C-1262C1F833E8}"/>
              </a:ext>
            </a:extLst>
          </p:cNvPr>
          <p:cNvSpPr/>
          <p:nvPr/>
        </p:nvSpPr>
        <p:spPr>
          <a:xfrm>
            <a:off x="6219199" y="3865393"/>
            <a:ext cx="2615610" cy="10465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OVS</a:t>
            </a:r>
            <a:endParaRPr lang="en-IL" sz="1200">
              <a:solidFill>
                <a:schemeClr val="tx1"/>
              </a:solidFill>
            </a:endParaRPr>
          </a:p>
        </p:txBody>
      </p:sp>
      <p:cxnSp>
        <p:nvCxnSpPr>
          <p:cNvPr id="46" name="Straight Connector 45">
            <a:extLst>
              <a:ext uri="{FF2B5EF4-FFF2-40B4-BE49-F238E27FC236}">
                <a16:creationId xmlns:a16="http://schemas.microsoft.com/office/drawing/2014/main" id="{B275772C-64E1-19C6-F543-45CA57C7F7CD}"/>
              </a:ext>
            </a:extLst>
          </p:cNvPr>
          <p:cNvCxnSpPr>
            <a:stCxn id="34" idx="2"/>
          </p:cNvCxnSpPr>
          <p:nvPr/>
        </p:nvCxnSpPr>
        <p:spPr>
          <a:xfrm>
            <a:off x="10597333" y="3753607"/>
            <a:ext cx="0" cy="63507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FCFA2E8-98DC-BE02-CA49-6BFA2E79BC32}"/>
              </a:ext>
            </a:extLst>
          </p:cNvPr>
          <p:cNvCxnSpPr>
            <a:endCxn id="43" idx="3"/>
          </p:cNvCxnSpPr>
          <p:nvPr/>
        </p:nvCxnSpPr>
        <p:spPr>
          <a:xfrm flipH="1">
            <a:off x="8834809" y="4388683"/>
            <a:ext cx="1762524" cy="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4157066-8FB6-D54C-EF83-CEBE15230F01}"/>
              </a:ext>
            </a:extLst>
          </p:cNvPr>
          <p:cNvSpPr/>
          <p:nvPr/>
        </p:nvSpPr>
        <p:spPr>
          <a:xfrm>
            <a:off x="6750339" y="4911974"/>
            <a:ext cx="399198" cy="246874"/>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p0</a:t>
            </a:r>
            <a:endParaRPr lang="en-IL" sz="800"/>
          </a:p>
        </p:txBody>
      </p:sp>
      <p:sp>
        <p:nvSpPr>
          <p:cNvPr id="51" name="Rectangle 50">
            <a:extLst>
              <a:ext uri="{FF2B5EF4-FFF2-40B4-BE49-F238E27FC236}">
                <a16:creationId xmlns:a16="http://schemas.microsoft.com/office/drawing/2014/main" id="{433C3EB3-7DAB-3FA9-BFA3-B4F33757EB4A}"/>
              </a:ext>
            </a:extLst>
          </p:cNvPr>
          <p:cNvSpPr/>
          <p:nvPr/>
        </p:nvSpPr>
        <p:spPr>
          <a:xfrm>
            <a:off x="7784044" y="4911974"/>
            <a:ext cx="399198" cy="246874"/>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p1</a:t>
            </a:r>
            <a:endParaRPr lang="en-IL" sz="800"/>
          </a:p>
        </p:txBody>
      </p:sp>
      <p:sp>
        <p:nvSpPr>
          <p:cNvPr id="52" name="TextBox 51">
            <a:extLst>
              <a:ext uri="{FF2B5EF4-FFF2-40B4-BE49-F238E27FC236}">
                <a16:creationId xmlns:a16="http://schemas.microsoft.com/office/drawing/2014/main" id="{B9E28B6B-51F2-D5DA-AE52-BC7E5A088D90}"/>
              </a:ext>
            </a:extLst>
          </p:cNvPr>
          <p:cNvSpPr txBox="1"/>
          <p:nvPr/>
        </p:nvSpPr>
        <p:spPr>
          <a:xfrm>
            <a:off x="10267713" y="4549117"/>
            <a:ext cx="989339"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RoCE</a:t>
            </a:r>
            <a:endParaRPr lang="en-IL" sz="1600" err="1">
              <a:solidFill>
                <a:schemeClr val="bg1"/>
              </a:solidFill>
              <a:latin typeface="Trebuchet MS" panose="020B0603020202020204" pitchFamily="34" charset="0"/>
            </a:endParaRPr>
          </a:p>
        </p:txBody>
      </p:sp>
      <p:sp>
        <p:nvSpPr>
          <p:cNvPr id="53" name="Rectangle 52">
            <a:extLst>
              <a:ext uri="{FF2B5EF4-FFF2-40B4-BE49-F238E27FC236}">
                <a16:creationId xmlns:a16="http://schemas.microsoft.com/office/drawing/2014/main" id="{CA2E32EB-AACE-8872-9B59-AA01AC82A8D8}"/>
              </a:ext>
            </a:extLst>
          </p:cNvPr>
          <p:cNvSpPr/>
          <p:nvPr/>
        </p:nvSpPr>
        <p:spPr>
          <a:xfrm>
            <a:off x="6219199" y="5636525"/>
            <a:ext cx="4828045" cy="56890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HW</a:t>
            </a:r>
            <a:endParaRPr lang="en-IL"/>
          </a:p>
        </p:txBody>
      </p:sp>
      <p:sp>
        <p:nvSpPr>
          <p:cNvPr id="54" name="Rectangle 53">
            <a:extLst>
              <a:ext uri="{FF2B5EF4-FFF2-40B4-BE49-F238E27FC236}">
                <a16:creationId xmlns:a16="http://schemas.microsoft.com/office/drawing/2014/main" id="{C92DF375-1DA1-F364-6EC6-B57F3AF0FF1E}"/>
              </a:ext>
            </a:extLst>
          </p:cNvPr>
          <p:cNvSpPr/>
          <p:nvPr/>
        </p:nvSpPr>
        <p:spPr>
          <a:xfrm>
            <a:off x="6743869" y="6215069"/>
            <a:ext cx="399198" cy="246874"/>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p0</a:t>
            </a:r>
            <a:endParaRPr lang="en-IL" sz="800"/>
          </a:p>
        </p:txBody>
      </p:sp>
      <p:sp>
        <p:nvSpPr>
          <p:cNvPr id="55" name="Rectangle 54">
            <a:extLst>
              <a:ext uri="{FF2B5EF4-FFF2-40B4-BE49-F238E27FC236}">
                <a16:creationId xmlns:a16="http://schemas.microsoft.com/office/drawing/2014/main" id="{1A6EAE62-1D68-0C4D-0E47-885418DAF25E}"/>
              </a:ext>
            </a:extLst>
          </p:cNvPr>
          <p:cNvSpPr/>
          <p:nvPr/>
        </p:nvSpPr>
        <p:spPr>
          <a:xfrm>
            <a:off x="7784044" y="6220652"/>
            <a:ext cx="399198" cy="246874"/>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p1</a:t>
            </a:r>
            <a:endParaRPr lang="en-IL" sz="800"/>
          </a:p>
        </p:txBody>
      </p:sp>
      <p:sp>
        <p:nvSpPr>
          <p:cNvPr id="56" name="Freeform: Shape 55">
            <a:extLst>
              <a:ext uri="{FF2B5EF4-FFF2-40B4-BE49-F238E27FC236}">
                <a16:creationId xmlns:a16="http://schemas.microsoft.com/office/drawing/2014/main" id="{9895220B-8B83-6CA4-2FA5-1B579610C175}"/>
              </a:ext>
            </a:extLst>
          </p:cNvPr>
          <p:cNvSpPr/>
          <p:nvPr/>
        </p:nvSpPr>
        <p:spPr>
          <a:xfrm>
            <a:off x="7881011" y="2934269"/>
            <a:ext cx="2763359" cy="3876066"/>
          </a:xfrm>
          <a:custGeom>
            <a:avLst/>
            <a:gdLst>
              <a:gd name="connsiteX0" fmla="*/ 2526928 w 2763359"/>
              <a:gd name="connsiteY0" fmla="*/ 0 h 3876066"/>
              <a:gd name="connsiteX1" fmla="*/ 2540576 w 2763359"/>
              <a:gd name="connsiteY1" fmla="*/ 1282889 h 3876066"/>
              <a:gd name="connsiteX2" fmla="*/ 179513 w 2763359"/>
              <a:gd name="connsiteY2" fmla="*/ 1378424 h 3876066"/>
              <a:gd name="connsiteX3" fmla="*/ 165865 w 2763359"/>
              <a:gd name="connsiteY3" fmla="*/ 3835021 h 3876066"/>
              <a:gd name="connsiteX4" fmla="*/ 165865 w 2763359"/>
              <a:gd name="connsiteY4" fmla="*/ 3835021 h 3876066"/>
              <a:gd name="connsiteX5" fmla="*/ 179513 w 2763359"/>
              <a:gd name="connsiteY5" fmla="*/ 3875964 h 3876066"/>
              <a:gd name="connsiteX6" fmla="*/ 193161 w 2763359"/>
              <a:gd name="connsiteY6" fmla="*/ 3821373 h 387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359" h="3876066">
                <a:moveTo>
                  <a:pt x="2526928" y="0"/>
                </a:moveTo>
                <a:cubicBezTo>
                  <a:pt x="2729370" y="526576"/>
                  <a:pt x="2931812" y="1053152"/>
                  <a:pt x="2540576" y="1282889"/>
                </a:cubicBezTo>
                <a:cubicBezTo>
                  <a:pt x="2149340" y="1512626"/>
                  <a:pt x="575298" y="953069"/>
                  <a:pt x="179513" y="1378424"/>
                </a:cubicBezTo>
                <a:cubicBezTo>
                  <a:pt x="-216272" y="1803779"/>
                  <a:pt x="165865" y="3835021"/>
                  <a:pt x="165865" y="3835021"/>
                </a:cubicBezTo>
                <a:lnTo>
                  <a:pt x="165865" y="3835021"/>
                </a:lnTo>
                <a:cubicBezTo>
                  <a:pt x="168140" y="3841845"/>
                  <a:pt x="174964" y="3878239"/>
                  <a:pt x="179513" y="3875964"/>
                </a:cubicBezTo>
                <a:cubicBezTo>
                  <a:pt x="184062" y="3873689"/>
                  <a:pt x="188611" y="3847531"/>
                  <a:pt x="193161" y="3821373"/>
                </a:cubicBezTo>
              </a:path>
            </a:pathLst>
          </a:custGeom>
          <a:ln w="25400">
            <a:prstDash val="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L"/>
          </a:p>
        </p:txBody>
      </p:sp>
      <p:sp>
        <p:nvSpPr>
          <p:cNvPr id="57" name="TextBox 56">
            <a:extLst>
              <a:ext uri="{FF2B5EF4-FFF2-40B4-BE49-F238E27FC236}">
                <a16:creationId xmlns:a16="http://schemas.microsoft.com/office/drawing/2014/main" id="{78030C61-B8A7-4A47-CB5A-3EA0C183D403}"/>
              </a:ext>
            </a:extLst>
          </p:cNvPr>
          <p:cNvSpPr txBox="1"/>
          <p:nvPr/>
        </p:nvSpPr>
        <p:spPr>
          <a:xfrm>
            <a:off x="5658518" y="2142975"/>
            <a:ext cx="2615609"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None accelerated </a:t>
            </a:r>
            <a:endParaRPr lang="en-IL" sz="1600" err="1">
              <a:solidFill>
                <a:schemeClr val="bg1"/>
              </a:solidFill>
              <a:latin typeface="Trebuchet MS" panose="020B0603020202020204" pitchFamily="34" charset="0"/>
            </a:endParaRPr>
          </a:p>
        </p:txBody>
      </p:sp>
      <p:cxnSp>
        <p:nvCxnSpPr>
          <p:cNvPr id="59" name="Straight Connector 58">
            <a:extLst>
              <a:ext uri="{FF2B5EF4-FFF2-40B4-BE49-F238E27FC236}">
                <a16:creationId xmlns:a16="http://schemas.microsoft.com/office/drawing/2014/main" id="{D2C792FD-D91A-EEEE-C0DB-CF5204100597}"/>
              </a:ext>
            </a:extLst>
          </p:cNvPr>
          <p:cNvCxnSpPr/>
          <p:nvPr/>
        </p:nvCxnSpPr>
        <p:spPr>
          <a:xfrm>
            <a:off x="8005933" y="2262724"/>
            <a:ext cx="668740" cy="0"/>
          </a:xfrm>
          <a:prstGeom prst="line">
            <a:avLst/>
          </a:prstGeom>
          <a:ln w="25400">
            <a:prstDash val="dash"/>
          </a:ln>
        </p:spPr>
        <p:style>
          <a:lnRef idx="1">
            <a:schemeClr val="accent3"/>
          </a:lnRef>
          <a:fillRef idx="0">
            <a:schemeClr val="accent3"/>
          </a:fillRef>
          <a:effectRef idx="0">
            <a:schemeClr val="accent3"/>
          </a:effectRef>
          <a:fontRef idx="minor">
            <a:schemeClr val="tx1"/>
          </a:fontRef>
        </p:style>
      </p:cxnSp>
      <p:sp>
        <p:nvSpPr>
          <p:cNvPr id="60" name="Freeform: Shape 59">
            <a:extLst>
              <a:ext uri="{FF2B5EF4-FFF2-40B4-BE49-F238E27FC236}">
                <a16:creationId xmlns:a16="http://schemas.microsoft.com/office/drawing/2014/main" id="{4B8845C8-5DD7-63FC-6600-B3458EF5C1EE}"/>
              </a:ext>
            </a:extLst>
          </p:cNvPr>
          <p:cNvSpPr/>
          <p:nvPr/>
        </p:nvSpPr>
        <p:spPr>
          <a:xfrm>
            <a:off x="7809744" y="2961564"/>
            <a:ext cx="3087067" cy="3766782"/>
          </a:xfrm>
          <a:custGeom>
            <a:avLst/>
            <a:gdLst>
              <a:gd name="connsiteX0" fmla="*/ 2721025 w 3087067"/>
              <a:gd name="connsiteY0" fmla="*/ 0 h 3766782"/>
              <a:gd name="connsiteX1" fmla="*/ 2939389 w 3087067"/>
              <a:gd name="connsiteY1" fmla="*/ 1146412 h 3766782"/>
              <a:gd name="connsiteX2" fmla="*/ 2857502 w 3087067"/>
              <a:gd name="connsiteY2" fmla="*/ 1555845 h 3766782"/>
              <a:gd name="connsiteX3" fmla="*/ 2912093 w 3087067"/>
              <a:gd name="connsiteY3" fmla="*/ 2947917 h 3766782"/>
              <a:gd name="connsiteX4" fmla="*/ 305371 w 3087067"/>
              <a:gd name="connsiteY4" fmla="*/ 2988860 h 3766782"/>
              <a:gd name="connsiteX5" fmla="*/ 155246 w 3087067"/>
              <a:gd name="connsiteY5" fmla="*/ 3766782 h 376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7067" h="3766782">
                <a:moveTo>
                  <a:pt x="2721025" y="0"/>
                </a:moveTo>
                <a:cubicBezTo>
                  <a:pt x="2818834" y="443552"/>
                  <a:pt x="2916643" y="887104"/>
                  <a:pt x="2939389" y="1146412"/>
                </a:cubicBezTo>
                <a:cubicBezTo>
                  <a:pt x="2962135" y="1405720"/>
                  <a:pt x="2862051" y="1255594"/>
                  <a:pt x="2857502" y="1555845"/>
                </a:cubicBezTo>
                <a:cubicBezTo>
                  <a:pt x="2852953" y="1856096"/>
                  <a:pt x="3337448" y="2709081"/>
                  <a:pt x="2912093" y="2947917"/>
                </a:cubicBezTo>
                <a:cubicBezTo>
                  <a:pt x="2486738" y="3186753"/>
                  <a:pt x="764845" y="2852383"/>
                  <a:pt x="305371" y="2988860"/>
                </a:cubicBezTo>
                <a:cubicBezTo>
                  <a:pt x="-154103" y="3125337"/>
                  <a:pt x="571" y="3446059"/>
                  <a:pt x="155246" y="3766782"/>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61" name="TextBox 60">
            <a:extLst>
              <a:ext uri="{FF2B5EF4-FFF2-40B4-BE49-F238E27FC236}">
                <a16:creationId xmlns:a16="http://schemas.microsoft.com/office/drawing/2014/main" id="{4FF46A33-1EE5-A00B-5C06-0DDFC0786E1C}"/>
              </a:ext>
            </a:extLst>
          </p:cNvPr>
          <p:cNvSpPr txBox="1"/>
          <p:nvPr/>
        </p:nvSpPr>
        <p:spPr>
          <a:xfrm>
            <a:off x="5435349" y="2516483"/>
            <a:ext cx="2615609"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Accelerated </a:t>
            </a:r>
            <a:endParaRPr lang="en-IL" sz="1600" err="1">
              <a:solidFill>
                <a:schemeClr val="bg1"/>
              </a:solidFill>
              <a:latin typeface="Trebuchet MS" panose="020B0603020202020204" pitchFamily="34" charset="0"/>
            </a:endParaRPr>
          </a:p>
        </p:txBody>
      </p:sp>
      <p:cxnSp>
        <p:nvCxnSpPr>
          <p:cNvPr id="62" name="Straight Connector 61">
            <a:extLst>
              <a:ext uri="{FF2B5EF4-FFF2-40B4-BE49-F238E27FC236}">
                <a16:creationId xmlns:a16="http://schemas.microsoft.com/office/drawing/2014/main" id="{29C30A89-BE59-2CE3-62F3-61370A350FAD}"/>
              </a:ext>
            </a:extLst>
          </p:cNvPr>
          <p:cNvCxnSpPr/>
          <p:nvPr/>
        </p:nvCxnSpPr>
        <p:spPr>
          <a:xfrm>
            <a:off x="8005933" y="2705968"/>
            <a:ext cx="66874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7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96E7-8A85-15F9-42B4-8C47C47B550D}"/>
              </a:ext>
            </a:extLst>
          </p:cNvPr>
          <p:cNvSpPr>
            <a:spLocks noGrp="1"/>
          </p:cNvSpPr>
          <p:nvPr>
            <p:ph type="title"/>
          </p:nvPr>
        </p:nvSpPr>
        <p:spPr/>
        <p:txBody>
          <a:bodyPr/>
          <a:lstStyle/>
          <a:p>
            <a:r>
              <a:rPr lang="en-US"/>
              <a:t>Conclusions</a:t>
            </a:r>
            <a:endParaRPr lang="en-IL"/>
          </a:p>
        </p:txBody>
      </p:sp>
      <p:sp>
        <p:nvSpPr>
          <p:cNvPr id="3" name="Content Placeholder 2">
            <a:extLst>
              <a:ext uri="{FF2B5EF4-FFF2-40B4-BE49-F238E27FC236}">
                <a16:creationId xmlns:a16="http://schemas.microsoft.com/office/drawing/2014/main" id="{5937E2CB-1C67-91D5-04DD-CEA10DBE1F7D}"/>
              </a:ext>
            </a:extLst>
          </p:cNvPr>
          <p:cNvSpPr>
            <a:spLocks noGrp="1"/>
          </p:cNvSpPr>
          <p:nvPr>
            <p:ph idx="1"/>
          </p:nvPr>
        </p:nvSpPr>
        <p:spPr/>
        <p:txBody>
          <a:bodyPr/>
          <a:lstStyle/>
          <a:p>
            <a:pPr marL="285750" indent="-285750">
              <a:buFont typeface="Arial" panose="020B0604020202020204" pitchFamily="34" charset="0"/>
              <a:buChar char="•"/>
            </a:pPr>
            <a:r>
              <a:rPr lang="en-US" dirty="0"/>
              <a:t>Offloading the existing data path cannot achieve optimal hardware performance. Like OVS-DPDK benefits from software optimizations, hardware acceleration requires unique, hardware-focused strategies</a:t>
            </a:r>
          </a:p>
          <a:p>
            <a:pPr marL="285750" indent="-285750">
              <a:buFont typeface="Arial" panose="020B0604020202020204" pitchFamily="34" charset="0"/>
              <a:buChar char="•"/>
            </a:pPr>
            <a:r>
              <a:rPr lang="en-US" dirty="0"/>
              <a:t>Hardware acceleration must be tightly integrated into the software data path. This integration depends on the hardware (e.g., P4 vs. DOCA Flow) and can differ significantly (Best solution must have an HW specific arch)</a:t>
            </a:r>
          </a:p>
          <a:p>
            <a:pPr marL="285750" indent="-285750">
              <a:buFont typeface="Arial" panose="020B0604020202020204" pitchFamily="34" charset="0"/>
              <a:buChar char="•"/>
            </a:pPr>
            <a:r>
              <a:rPr lang="en-US" dirty="0"/>
              <a:t>Having such integrated API that can hold different technologies will have a huge impact on </a:t>
            </a:r>
            <a:r>
              <a:rPr lang="en-US" dirty="0" err="1"/>
              <a:t>dpif-netdev</a:t>
            </a:r>
            <a:r>
              <a:rPr lang="en-US" dirty="0"/>
              <a:t> and community effort and might affect SW only performance</a:t>
            </a:r>
          </a:p>
          <a:p>
            <a:pPr marL="285750" indent="-285750">
              <a:buFont typeface="Arial" panose="020B0604020202020204" pitchFamily="34" charset="0"/>
              <a:buChar char="•"/>
            </a:pPr>
            <a:r>
              <a:rPr lang="en-US" dirty="0"/>
              <a:t>DPIF was already designed for holding different data paths (common API) and HW acceleration is just one of them</a:t>
            </a:r>
          </a:p>
          <a:p>
            <a:pPr marL="285750" indent="-285750">
              <a:buFont typeface="Arial" panose="020B0604020202020204" pitchFamily="34" charset="0"/>
              <a:buChar char="•"/>
            </a:pPr>
            <a:r>
              <a:rPr lang="en-US" dirty="0"/>
              <a:t>Loadable DPIF reduces community effort by being handled by their vendors, while keeping full </a:t>
            </a:r>
            <a:r>
              <a:rPr lang="en-US" dirty="0" err="1"/>
              <a:t>compatability</a:t>
            </a:r>
            <a:r>
              <a:rPr lang="en-US" dirty="0"/>
              <a:t> with OVS functionalities on the upper layer </a:t>
            </a:r>
          </a:p>
          <a:p>
            <a:pPr marL="285750" indent="-285750">
              <a:buFont typeface="Arial" panose="020B0604020202020204" pitchFamily="34" charset="0"/>
              <a:buChar char="•"/>
            </a:pPr>
            <a:r>
              <a:rPr lang="en-US" dirty="0"/>
              <a:t>Enables a formal and healthy adoption of what Is already happening anyway by customers</a:t>
            </a:r>
          </a:p>
          <a:p>
            <a:pPr marL="285750" indent="-285750">
              <a:buFont typeface="Arial" panose="020B0604020202020204" pitchFamily="34" charset="0"/>
              <a:buChar char="•"/>
            </a:pPr>
            <a:r>
              <a:rPr lang="en-US" dirty="0"/>
              <a:t>OVS can be continuously adopted and used in modern cloud tight requirements, with increased innovation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IL" dirty="0"/>
          </a:p>
        </p:txBody>
      </p:sp>
      <p:sp>
        <p:nvSpPr>
          <p:cNvPr id="4" name="Text Placeholder 3">
            <a:extLst>
              <a:ext uri="{FF2B5EF4-FFF2-40B4-BE49-F238E27FC236}">
                <a16:creationId xmlns:a16="http://schemas.microsoft.com/office/drawing/2014/main" id="{2463247B-2051-8EB7-8693-6E47436101B5}"/>
              </a:ext>
            </a:extLst>
          </p:cNvPr>
          <p:cNvSpPr>
            <a:spLocks noGrp="1"/>
          </p:cNvSpPr>
          <p:nvPr>
            <p:ph type="body" sz="quarter" idx="10"/>
          </p:nvPr>
        </p:nvSpPr>
        <p:spPr/>
        <p:txBody>
          <a:bodyPr/>
          <a:lstStyle/>
          <a:p>
            <a:r>
              <a:rPr lang="en-IL"/>
              <a:t>DPIF must be pluggable and HW specific for best datapath impact</a:t>
            </a:r>
          </a:p>
        </p:txBody>
      </p:sp>
      <p:sp>
        <p:nvSpPr>
          <p:cNvPr id="5" name="Rectangle 4">
            <a:extLst>
              <a:ext uri="{FF2B5EF4-FFF2-40B4-BE49-F238E27FC236}">
                <a16:creationId xmlns:a16="http://schemas.microsoft.com/office/drawing/2014/main" id="{943F9AC3-E4B2-8037-C3E1-A70AC0200A16}"/>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565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3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B8EB5-1BB5-3FD0-CDDD-E03D366D3E63}"/>
              </a:ext>
            </a:extLst>
          </p:cNvPr>
          <p:cNvSpPr>
            <a:spLocks noGrp="1"/>
          </p:cNvSpPr>
          <p:nvPr>
            <p:ph type="title"/>
          </p:nvPr>
        </p:nvSpPr>
        <p:spPr/>
        <p:txBody>
          <a:bodyPr/>
          <a:lstStyle/>
          <a:p>
            <a:r>
              <a:rPr lang="en-US" dirty="0"/>
              <a:t>OVS acceleration Journey</a:t>
            </a:r>
            <a:endParaRPr lang="en-IL" dirty="0"/>
          </a:p>
        </p:txBody>
      </p:sp>
      <p:sp>
        <p:nvSpPr>
          <p:cNvPr id="4" name="Content Placeholder 3">
            <a:extLst>
              <a:ext uri="{FF2B5EF4-FFF2-40B4-BE49-F238E27FC236}">
                <a16:creationId xmlns:a16="http://schemas.microsoft.com/office/drawing/2014/main" id="{57438DBC-AF7F-C83D-1EDA-B946D2D98D6A}"/>
              </a:ext>
            </a:extLst>
          </p:cNvPr>
          <p:cNvSpPr>
            <a:spLocks noGrp="1"/>
          </p:cNvSpPr>
          <p:nvPr>
            <p:ph idx="1"/>
          </p:nvPr>
        </p:nvSpPr>
        <p:spPr/>
        <p:txBody>
          <a:bodyPr/>
          <a:lstStyle/>
          <a:p>
            <a:pPr marL="285750" indent="-285750">
              <a:buFont typeface="Arial" panose="020B0604020202020204" pitchFamily="34" charset="0"/>
              <a:buChar char="•"/>
            </a:pPr>
            <a:r>
              <a:rPr lang="en-US" dirty="0"/>
              <a:t>DPIF-</a:t>
            </a:r>
            <a:r>
              <a:rPr lang="en-US" dirty="0" err="1"/>
              <a:t>NETlink</a:t>
            </a:r>
            <a:r>
              <a:rPr lang="en-US" dirty="0"/>
              <a:t> (OVS-Kernel)</a:t>
            </a:r>
          </a:p>
          <a:p>
            <a:pPr marL="285750" indent="-285750">
              <a:buFont typeface="Arial" panose="020B0604020202020204" pitchFamily="34" charset="0"/>
              <a:buChar char="•"/>
            </a:pPr>
            <a:r>
              <a:rPr lang="en-US" dirty="0"/>
              <a:t>DPIF-NETDEV (OVS-DPDK)</a:t>
            </a:r>
          </a:p>
          <a:p>
            <a:pPr marL="285750" indent="-285750">
              <a:buFont typeface="Arial" panose="020B0604020202020204" pitchFamily="34" charset="0"/>
              <a:buChar char="•"/>
            </a:pPr>
            <a:r>
              <a:rPr lang="en-US" dirty="0"/>
              <a:t>OVS-P4 </a:t>
            </a:r>
          </a:p>
          <a:p>
            <a:endParaRPr lang="en-IL" dirty="0"/>
          </a:p>
        </p:txBody>
      </p:sp>
      <p:sp>
        <p:nvSpPr>
          <p:cNvPr id="5" name="Text Placeholder 4">
            <a:extLst>
              <a:ext uri="{FF2B5EF4-FFF2-40B4-BE49-F238E27FC236}">
                <a16:creationId xmlns:a16="http://schemas.microsoft.com/office/drawing/2014/main" id="{E47DCEBD-7668-120E-0651-D447249D01BA}"/>
              </a:ext>
            </a:extLst>
          </p:cNvPr>
          <p:cNvSpPr>
            <a:spLocks noGrp="1"/>
          </p:cNvSpPr>
          <p:nvPr>
            <p:ph type="body" sz="quarter" idx="10"/>
          </p:nvPr>
        </p:nvSpPr>
        <p:spPr/>
        <p:txBody>
          <a:bodyPr/>
          <a:lstStyle/>
          <a:p>
            <a:endParaRPr lang="en-IL"/>
          </a:p>
        </p:txBody>
      </p:sp>
      <p:sp>
        <p:nvSpPr>
          <p:cNvPr id="3" name="Rectangle 2">
            <a:extLst>
              <a:ext uri="{FF2B5EF4-FFF2-40B4-BE49-F238E27FC236}">
                <a16:creationId xmlns:a16="http://schemas.microsoft.com/office/drawing/2014/main" id="{510E86B3-5A0B-339A-E047-4829310BEC77}"/>
              </a:ext>
            </a:extLst>
          </p:cNvPr>
          <p:cNvSpPr/>
          <p:nvPr/>
        </p:nvSpPr>
        <p:spPr>
          <a:xfrm>
            <a:off x="7347177" y="3612331"/>
            <a:ext cx="1746019" cy="1317019"/>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VIDIA Sans"/>
                <a:ea typeface="+mn-ea"/>
                <a:cs typeface="+mn-cs"/>
              </a:rPr>
              <a:t>OVS-DOCA</a:t>
            </a:r>
            <a:endParaRPr kumimoji="0" lang="en-IL" sz="1200" b="1" i="0" u="none" strike="noStrike" kern="1200" cap="none" spc="0" normalizeH="0" baseline="0" noProof="0" dirty="0">
              <a:ln>
                <a:noFill/>
              </a:ln>
              <a:solidFill>
                <a:srgbClr val="000000"/>
              </a:solidFill>
              <a:effectLst/>
              <a:uLnTx/>
              <a:uFillTx/>
              <a:latin typeface="NVIDIA Sans"/>
              <a:ea typeface="+mn-ea"/>
              <a:cs typeface="+mn-cs"/>
            </a:endParaRPr>
          </a:p>
        </p:txBody>
      </p:sp>
      <p:sp>
        <p:nvSpPr>
          <p:cNvPr id="6" name="Rectangle 5">
            <a:extLst>
              <a:ext uri="{FF2B5EF4-FFF2-40B4-BE49-F238E27FC236}">
                <a16:creationId xmlns:a16="http://schemas.microsoft.com/office/drawing/2014/main" id="{5711B0A8-60A4-2456-B452-740B546F6BFC}"/>
              </a:ext>
            </a:extLst>
          </p:cNvPr>
          <p:cNvSpPr/>
          <p:nvPr/>
        </p:nvSpPr>
        <p:spPr>
          <a:xfrm>
            <a:off x="5560193" y="3612331"/>
            <a:ext cx="1746019" cy="1317019"/>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NVIDIA Sans"/>
                <a:ea typeface="+mn-ea"/>
                <a:cs typeface="+mn-cs"/>
              </a:rPr>
              <a:t>OVS-DPDK</a:t>
            </a:r>
            <a:endParaRPr kumimoji="0" lang="en-IL" sz="1200" b="0" i="0" u="none" strike="noStrike" kern="1200" cap="none" spc="0" normalizeH="0" baseline="0" noProof="0" dirty="0">
              <a:ln>
                <a:noFill/>
              </a:ln>
              <a:solidFill>
                <a:srgbClr val="000000"/>
              </a:solidFill>
              <a:effectLst/>
              <a:uLnTx/>
              <a:uFillTx/>
              <a:latin typeface="NVIDIA Sans"/>
              <a:ea typeface="+mn-ea"/>
              <a:cs typeface="+mn-cs"/>
            </a:endParaRPr>
          </a:p>
        </p:txBody>
      </p:sp>
      <p:sp>
        <p:nvSpPr>
          <p:cNvPr id="7" name="Rectangle 6">
            <a:extLst>
              <a:ext uri="{FF2B5EF4-FFF2-40B4-BE49-F238E27FC236}">
                <a16:creationId xmlns:a16="http://schemas.microsoft.com/office/drawing/2014/main" id="{C52D4465-D3B7-7636-AD70-59B75E427DE5}"/>
              </a:ext>
            </a:extLst>
          </p:cNvPr>
          <p:cNvSpPr/>
          <p:nvPr/>
        </p:nvSpPr>
        <p:spPr>
          <a:xfrm>
            <a:off x="6640490" y="2633806"/>
            <a:ext cx="3197974" cy="342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VIDIA Sans"/>
                <a:ea typeface="+mn-ea"/>
                <a:cs typeface="+mn-cs"/>
              </a:rPr>
              <a:t>Open Flow</a:t>
            </a:r>
          </a:p>
        </p:txBody>
      </p:sp>
      <p:sp>
        <p:nvSpPr>
          <p:cNvPr id="8" name="Rectangle 7">
            <a:extLst>
              <a:ext uri="{FF2B5EF4-FFF2-40B4-BE49-F238E27FC236}">
                <a16:creationId xmlns:a16="http://schemas.microsoft.com/office/drawing/2014/main" id="{A6EFA67F-A7CC-F72A-E3AD-BF5F87D94955}"/>
              </a:ext>
            </a:extLst>
          </p:cNvPr>
          <p:cNvSpPr/>
          <p:nvPr/>
        </p:nvSpPr>
        <p:spPr>
          <a:xfrm>
            <a:off x="5590881" y="2633806"/>
            <a:ext cx="1010238" cy="342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VIDIA Sans"/>
                <a:ea typeface="+mn-ea"/>
                <a:cs typeface="+mn-cs"/>
              </a:rPr>
              <a:t>CLI</a:t>
            </a:r>
          </a:p>
        </p:txBody>
      </p:sp>
      <p:sp>
        <p:nvSpPr>
          <p:cNvPr id="9" name="Rectangle 8">
            <a:extLst>
              <a:ext uri="{FF2B5EF4-FFF2-40B4-BE49-F238E27FC236}">
                <a16:creationId xmlns:a16="http://schemas.microsoft.com/office/drawing/2014/main" id="{BBFF6195-42FE-01BE-620E-30C57D3E62E7}"/>
              </a:ext>
            </a:extLst>
          </p:cNvPr>
          <p:cNvSpPr/>
          <p:nvPr/>
        </p:nvSpPr>
        <p:spPr>
          <a:xfrm>
            <a:off x="5590881" y="3020364"/>
            <a:ext cx="5269023" cy="554591"/>
          </a:xfrm>
          <a:prstGeom prst="rect">
            <a:avLst/>
          </a:prstGeom>
          <a:solidFill>
            <a:srgbClr val="0070C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VIDIA Sans"/>
                <a:ea typeface="+mn-ea"/>
                <a:cs typeface="+mn-cs"/>
              </a:rPr>
              <a:t>OVS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VIDIA Sans"/>
              <a:ea typeface="+mn-ea"/>
              <a:cs typeface="+mn-cs"/>
            </a:endParaRPr>
          </a:p>
        </p:txBody>
      </p:sp>
      <p:sp>
        <p:nvSpPr>
          <p:cNvPr id="10" name="Rectangle 9">
            <a:extLst>
              <a:ext uri="{FF2B5EF4-FFF2-40B4-BE49-F238E27FC236}">
                <a16:creationId xmlns:a16="http://schemas.microsoft.com/office/drawing/2014/main" id="{BF9D80DD-9801-6F03-7F3C-839296224FC0}"/>
              </a:ext>
            </a:extLst>
          </p:cNvPr>
          <p:cNvSpPr/>
          <p:nvPr/>
        </p:nvSpPr>
        <p:spPr>
          <a:xfrm>
            <a:off x="9889445" y="2633806"/>
            <a:ext cx="970459" cy="342900"/>
          </a:xfrm>
          <a:prstGeom prst="rect">
            <a:avLst/>
          </a:prstGeom>
          <a:solidFill>
            <a:srgbClr val="018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VIDIA Sans"/>
                <a:ea typeface="+mn-ea"/>
                <a:cs typeface="+mn-cs"/>
              </a:rPr>
              <a:t>Future extensions</a:t>
            </a:r>
          </a:p>
        </p:txBody>
      </p:sp>
      <p:sp>
        <p:nvSpPr>
          <p:cNvPr id="11" name="Rectangle 10">
            <a:extLst>
              <a:ext uri="{FF2B5EF4-FFF2-40B4-BE49-F238E27FC236}">
                <a16:creationId xmlns:a16="http://schemas.microsoft.com/office/drawing/2014/main" id="{B4B6373E-C2E6-67D4-2523-38014B0DDD41}"/>
              </a:ext>
            </a:extLst>
          </p:cNvPr>
          <p:cNvSpPr/>
          <p:nvPr/>
        </p:nvSpPr>
        <p:spPr>
          <a:xfrm>
            <a:off x="5592230" y="3676201"/>
            <a:ext cx="3477058" cy="138637"/>
          </a:xfrm>
          <a:prstGeom prst="rect">
            <a:avLst/>
          </a:prstGeom>
          <a:solidFill>
            <a:srgbClr val="76B9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VIDIA Sans"/>
                <a:ea typeface="+mn-ea"/>
                <a:cs typeface="+mn-cs"/>
              </a:rPr>
              <a:t>DPIF</a:t>
            </a:r>
            <a:r>
              <a:rPr kumimoji="0" lang="en-US" sz="1100" b="0" i="0" u="none" strike="noStrike" kern="1200" cap="none" spc="0" normalizeH="0" baseline="0" noProof="0" dirty="0">
                <a:ln>
                  <a:noFill/>
                </a:ln>
                <a:solidFill>
                  <a:srgbClr val="FFFFFF"/>
                </a:solidFill>
                <a:effectLst/>
                <a:uLnTx/>
                <a:uFillTx/>
                <a:latin typeface="NVIDIA Sans"/>
                <a:ea typeface="+mn-ea"/>
                <a:cs typeface="+mn-cs"/>
              </a:rPr>
              <a:t> </a:t>
            </a:r>
            <a:r>
              <a:rPr kumimoji="0" lang="en-US" sz="1100" b="0" i="0" u="none" strike="noStrike" kern="1200" cap="none" spc="0" normalizeH="0" baseline="0" noProof="0" dirty="0" err="1">
                <a:ln>
                  <a:noFill/>
                </a:ln>
                <a:solidFill>
                  <a:srgbClr val="FFFFFF"/>
                </a:solidFill>
                <a:effectLst/>
                <a:uLnTx/>
                <a:uFillTx/>
                <a:latin typeface="NVIDIA Sans"/>
                <a:ea typeface="+mn-ea"/>
                <a:cs typeface="+mn-cs"/>
              </a:rPr>
              <a:t>Netdev</a:t>
            </a:r>
            <a:r>
              <a:rPr kumimoji="0" lang="en-US" sz="1100" b="0" i="0" u="none" strike="noStrike" kern="1200" cap="none" spc="0" normalizeH="0" baseline="0" noProof="0" dirty="0">
                <a:ln>
                  <a:noFill/>
                </a:ln>
                <a:solidFill>
                  <a:srgbClr val="FFFFFF"/>
                </a:solidFill>
                <a:effectLst/>
                <a:uLnTx/>
                <a:uFillTx/>
                <a:latin typeface="NVIDIA Sans"/>
                <a:ea typeface="+mn-ea"/>
                <a:cs typeface="+mn-cs"/>
              </a:rPr>
              <a:t> (DPDK)</a:t>
            </a:r>
          </a:p>
        </p:txBody>
      </p:sp>
      <p:sp>
        <p:nvSpPr>
          <p:cNvPr id="12" name="Rectangle 11">
            <a:extLst>
              <a:ext uri="{FF2B5EF4-FFF2-40B4-BE49-F238E27FC236}">
                <a16:creationId xmlns:a16="http://schemas.microsoft.com/office/drawing/2014/main" id="{84059C26-F84E-3D96-C387-C88BC624D9A5}"/>
              </a:ext>
            </a:extLst>
          </p:cNvPr>
          <p:cNvSpPr/>
          <p:nvPr/>
        </p:nvSpPr>
        <p:spPr>
          <a:xfrm>
            <a:off x="5590882" y="3834141"/>
            <a:ext cx="3477058" cy="269186"/>
          </a:xfrm>
          <a:prstGeom prst="rect">
            <a:avLst/>
          </a:prstGeom>
          <a:solidFill>
            <a:schemeClr val="tx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FF"/>
                </a:solidFill>
                <a:effectLst/>
                <a:uLnTx/>
                <a:uFillTx/>
                <a:latin typeface="NVIDIA Sans"/>
                <a:ea typeface="+mn-ea"/>
                <a:cs typeface="+mn-cs"/>
              </a:rPr>
              <a:t>Netdev</a:t>
            </a:r>
            <a:r>
              <a:rPr kumimoji="0" lang="en-US" sz="1100" b="0" i="0" u="none" strike="noStrike" kern="1200" cap="none" spc="0" normalizeH="0" baseline="0" noProof="0" dirty="0">
                <a:ln>
                  <a:noFill/>
                </a:ln>
                <a:solidFill>
                  <a:srgbClr val="FFFFFF"/>
                </a:solidFill>
                <a:effectLst/>
                <a:uLnTx/>
                <a:uFillTx/>
                <a:latin typeface="NVIDIA Sans"/>
                <a:ea typeface="+mn-ea"/>
                <a:cs typeface="+mn-cs"/>
              </a:rPr>
              <a:t> Offload DPDK</a:t>
            </a:r>
            <a:endParaRPr kumimoji="0" lang="en-US" sz="1100" b="0" i="0" u="none" strike="noStrike" kern="1200" cap="none" spc="0" normalizeH="0" baseline="0" noProof="0" dirty="0">
              <a:ln>
                <a:noFill/>
              </a:ln>
              <a:solidFill>
                <a:srgbClr val="FF0000"/>
              </a:solidFill>
              <a:effectLst/>
              <a:uLnTx/>
              <a:uFillTx/>
              <a:latin typeface="NVIDIA Sans"/>
              <a:ea typeface="+mn-ea"/>
              <a:cs typeface="+mn-cs"/>
            </a:endParaRPr>
          </a:p>
        </p:txBody>
      </p:sp>
      <p:sp>
        <p:nvSpPr>
          <p:cNvPr id="13" name="Rectangle 12">
            <a:extLst>
              <a:ext uri="{FF2B5EF4-FFF2-40B4-BE49-F238E27FC236}">
                <a16:creationId xmlns:a16="http://schemas.microsoft.com/office/drawing/2014/main" id="{41A74ED5-14F2-FC3F-14F7-79AC24CD7188}"/>
              </a:ext>
            </a:extLst>
          </p:cNvPr>
          <p:cNvSpPr/>
          <p:nvPr/>
        </p:nvSpPr>
        <p:spPr>
          <a:xfrm>
            <a:off x="9133104" y="3612331"/>
            <a:ext cx="1746019" cy="1317019"/>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NVIDIA Sans"/>
                <a:ea typeface="+mn-ea"/>
                <a:cs typeface="+mn-cs"/>
              </a:rPr>
              <a:t>OVS-Kernel</a:t>
            </a:r>
            <a:endParaRPr kumimoji="0" lang="en-IL" sz="1200" b="0" i="0" u="none" strike="noStrike" kern="1200" cap="none" spc="0" normalizeH="0" baseline="0" noProof="0" dirty="0">
              <a:ln>
                <a:noFill/>
              </a:ln>
              <a:solidFill>
                <a:srgbClr val="000000"/>
              </a:solidFill>
              <a:effectLst/>
              <a:uLnTx/>
              <a:uFillTx/>
              <a:latin typeface="NVIDIA Sans"/>
              <a:ea typeface="+mn-ea"/>
              <a:cs typeface="+mn-cs"/>
            </a:endParaRPr>
          </a:p>
        </p:txBody>
      </p:sp>
      <p:sp>
        <p:nvSpPr>
          <p:cNvPr id="14" name="Rectangle 13">
            <a:extLst>
              <a:ext uri="{FF2B5EF4-FFF2-40B4-BE49-F238E27FC236}">
                <a16:creationId xmlns:a16="http://schemas.microsoft.com/office/drawing/2014/main" id="{0D82297F-CF9D-C444-42A1-D07A26A0C8B8}"/>
              </a:ext>
            </a:extLst>
          </p:cNvPr>
          <p:cNvSpPr/>
          <p:nvPr/>
        </p:nvSpPr>
        <p:spPr>
          <a:xfrm>
            <a:off x="9165741" y="3664423"/>
            <a:ext cx="1695511" cy="215747"/>
          </a:xfrm>
          <a:prstGeom prst="rect">
            <a:avLst/>
          </a:prstGeom>
          <a:solidFill>
            <a:srgbClr val="0070C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lumMod val="75000"/>
                  </a:srgbClr>
                </a:solidFill>
                <a:effectLst/>
                <a:uLnTx/>
                <a:uFillTx/>
                <a:latin typeface="NVIDIA Sans"/>
                <a:ea typeface="+mn-ea"/>
                <a:cs typeface="+mn-cs"/>
              </a:rPr>
              <a:t>DPIF</a:t>
            </a:r>
            <a:r>
              <a:rPr kumimoji="0" lang="en-US" sz="1100" b="0" i="0" u="none" strike="noStrike" kern="1200" cap="none" spc="0" normalizeH="0" baseline="0" noProof="0">
                <a:ln>
                  <a:noFill/>
                </a:ln>
                <a:solidFill>
                  <a:srgbClr val="FFFFFF">
                    <a:lumMod val="75000"/>
                  </a:srgbClr>
                </a:solidFill>
                <a:effectLst/>
                <a:uLnTx/>
                <a:uFillTx/>
                <a:latin typeface="NVIDIA Sans"/>
                <a:ea typeface="+mn-ea"/>
                <a:cs typeface="+mn-cs"/>
              </a:rPr>
              <a:t> </a:t>
            </a:r>
            <a:r>
              <a:rPr kumimoji="0" lang="en-US" sz="1100" b="0" i="0" u="none" strike="noStrike" kern="1200" cap="none" spc="0" normalizeH="0" baseline="0" noProof="0" err="1">
                <a:ln>
                  <a:noFill/>
                </a:ln>
                <a:solidFill>
                  <a:srgbClr val="FFFFFF">
                    <a:lumMod val="75000"/>
                  </a:srgbClr>
                </a:solidFill>
                <a:effectLst/>
                <a:uLnTx/>
                <a:uFillTx/>
                <a:latin typeface="NVIDIA Sans"/>
                <a:ea typeface="+mn-ea"/>
                <a:cs typeface="+mn-cs"/>
              </a:rPr>
              <a:t>Netlink</a:t>
            </a:r>
            <a:r>
              <a:rPr kumimoji="0" lang="en-US" sz="1100" b="0" i="0" u="none" strike="noStrike" kern="1200" cap="none" spc="0" normalizeH="0" baseline="0" noProof="0">
                <a:ln>
                  <a:noFill/>
                </a:ln>
                <a:solidFill>
                  <a:srgbClr val="FFFFFF">
                    <a:lumMod val="75000"/>
                  </a:srgbClr>
                </a:solidFill>
                <a:effectLst/>
                <a:uLnTx/>
                <a:uFillTx/>
                <a:latin typeface="NVIDIA Sans"/>
                <a:ea typeface="+mn-ea"/>
                <a:cs typeface="+mn-cs"/>
              </a:rPr>
              <a:t> (Kernel)</a:t>
            </a:r>
          </a:p>
        </p:txBody>
      </p:sp>
      <p:sp>
        <p:nvSpPr>
          <p:cNvPr id="15" name="Rectangle 14">
            <a:extLst>
              <a:ext uri="{FF2B5EF4-FFF2-40B4-BE49-F238E27FC236}">
                <a16:creationId xmlns:a16="http://schemas.microsoft.com/office/drawing/2014/main" id="{85030FAF-1D7B-0A8F-46B8-180213C2DDFC}"/>
              </a:ext>
            </a:extLst>
          </p:cNvPr>
          <p:cNvSpPr/>
          <p:nvPr/>
        </p:nvSpPr>
        <p:spPr>
          <a:xfrm>
            <a:off x="9164393" y="3912051"/>
            <a:ext cx="1695511" cy="215748"/>
          </a:xfrm>
          <a:prstGeom prst="rect">
            <a:avLst/>
          </a:prstGeom>
          <a:solidFill>
            <a:srgbClr val="0070C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FFFFFF">
                    <a:lumMod val="75000"/>
                  </a:srgbClr>
                </a:solidFill>
                <a:effectLst/>
                <a:uLnTx/>
                <a:uFillTx/>
                <a:latin typeface="NVIDIA Sans"/>
                <a:ea typeface="+mn-ea"/>
                <a:cs typeface="+mn-cs"/>
              </a:rPr>
              <a:t>Netdev</a:t>
            </a:r>
            <a:r>
              <a:rPr kumimoji="0" lang="en-US" sz="1100" b="0" i="0" u="none" strike="noStrike" kern="1200" cap="none" spc="0" normalizeH="0" baseline="0" noProof="0">
                <a:ln>
                  <a:noFill/>
                </a:ln>
                <a:solidFill>
                  <a:srgbClr val="FFFFFF">
                    <a:lumMod val="75000"/>
                  </a:srgbClr>
                </a:solidFill>
                <a:effectLst/>
                <a:uLnTx/>
                <a:uFillTx/>
                <a:latin typeface="NVIDIA Sans"/>
                <a:ea typeface="+mn-ea"/>
                <a:cs typeface="+mn-cs"/>
              </a:rPr>
              <a:t> Offload </a:t>
            </a:r>
            <a:r>
              <a:rPr kumimoji="0" lang="en-US" sz="1100" b="0" i="0" u="none" strike="noStrike" kern="1200" cap="none" spc="0" normalizeH="0" baseline="0" noProof="0" err="1">
                <a:ln>
                  <a:noFill/>
                </a:ln>
                <a:solidFill>
                  <a:srgbClr val="FFFFFF">
                    <a:lumMod val="75000"/>
                  </a:srgbClr>
                </a:solidFill>
                <a:effectLst/>
                <a:uLnTx/>
                <a:uFillTx/>
                <a:latin typeface="NVIDIA Sans"/>
                <a:ea typeface="+mn-ea"/>
                <a:cs typeface="+mn-cs"/>
              </a:rPr>
              <a:t>tc</a:t>
            </a:r>
            <a:endParaRPr kumimoji="0" lang="en-US" sz="1100" b="0" i="0" u="none" strike="noStrike" kern="1200" cap="none" spc="0" normalizeH="0" baseline="0" noProof="0">
              <a:ln>
                <a:noFill/>
              </a:ln>
              <a:solidFill>
                <a:srgbClr val="FFFFFF">
                  <a:lumMod val="75000"/>
                </a:srgbClr>
              </a:solidFill>
              <a:effectLst/>
              <a:uLnTx/>
              <a:uFillTx/>
              <a:latin typeface="NVIDIA Sans"/>
              <a:ea typeface="+mn-ea"/>
              <a:cs typeface="+mn-cs"/>
            </a:endParaRPr>
          </a:p>
        </p:txBody>
      </p:sp>
      <p:sp>
        <p:nvSpPr>
          <p:cNvPr id="16" name="Rectangle 15">
            <a:extLst>
              <a:ext uri="{FF2B5EF4-FFF2-40B4-BE49-F238E27FC236}">
                <a16:creationId xmlns:a16="http://schemas.microsoft.com/office/drawing/2014/main" id="{236B507A-2A27-89EB-4F9C-105D6DC8CF6B}"/>
              </a:ext>
            </a:extLst>
          </p:cNvPr>
          <p:cNvSpPr/>
          <p:nvPr/>
        </p:nvSpPr>
        <p:spPr>
          <a:xfrm>
            <a:off x="5590881" y="4171458"/>
            <a:ext cx="1695511" cy="215748"/>
          </a:xfrm>
          <a:prstGeom prst="rect">
            <a:avLst/>
          </a:prstGeom>
          <a:solidFill>
            <a:srgbClr val="0070C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NVIDIA Sans"/>
                <a:ea typeface="+mn-ea"/>
                <a:cs typeface="+mn-cs"/>
              </a:rPr>
              <a:t>DPDK </a:t>
            </a:r>
            <a:r>
              <a:rPr kumimoji="0" lang="en-US" sz="1100" b="0" i="0" u="none" strike="noStrike" kern="1200" cap="none" spc="0" normalizeH="0" baseline="0" noProof="0" err="1">
                <a:ln>
                  <a:noFill/>
                </a:ln>
                <a:solidFill>
                  <a:srgbClr val="FFFFFF"/>
                </a:solidFill>
                <a:effectLst/>
                <a:uLnTx/>
                <a:uFillTx/>
                <a:latin typeface="NVIDIA Sans"/>
                <a:ea typeface="+mn-ea"/>
                <a:cs typeface="+mn-cs"/>
              </a:rPr>
              <a:t>rte_flow</a:t>
            </a:r>
            <a:endParaRPr kumimoji="0" lang="en-US" sz="1100" b="0" i="0" u="none" strike="noStrike" kern="1200" cap="none" spc="0" normalizeH="0" baseline="0" noProof="0">
              <a:ln>
                <a:noFill/>
              </a:ln>
              <a:solidFill>
                <a:srgbClr val="FFFFFF"/>
              </a:solidFill>
              <a:effectLst/>
              <a:uLnTx/>
              <a:uFillTx/>
              <a:latin typeface="NVIDIA Sans"/>
              <a:ea typeface="+mn-ea"/>
              <a:cs typeface="+mn-cs"/>
            </a:endParaRPr>
          </a:p>
        </p:txBody>
      </p:sp>
      <p:sp>
        <p:nvSpPr>
          <p:cNvPr id="17" name="Rectangle 16">
            <a:extLst>
              <a:ext uri="{FF2B5EF4-FFF2-40B4-BE49-F238E27FC236}">
                <a16:creationId xmlns:a16="http://schemas.microsoft.com/office/drawing/2014/main" id="{D1CAF78F-E6AB-2167-9E54-B6A59D52D8D3}"/>
              </a:ext>
            </a:extLst>
          </p:cNvPr>
          <p:cNvSpPr/>
          <p:nvPr/>
        </p:nvSpPr>
        <p:spPr>
          <a:xfrm>
            <a:off x="7372429" y="4171458"/>
            <a:ext cx="1695511" cy="215748"/>
          </a:xfrm>
          <a:prstGeom prst="rect">
            <a:avLst/>
          </a:prstGeom>
          <a:solidFill>
            <a:srgbClr val="018564"/>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NVIDIA Sans"/>
                <a:ea typeface="+mn-ea"/>
                <a:cs typeface="+mn-cs"/>
              </a:rPr>
              <a:t>DOCA Flow</a:t>
            </a:r>
          </a:p>
        </p:txBody>
      </p:sp>
      <p:sp>
        <p:nvSpPr>
          <p:cNvPr id="18" name="Rectangle 17">
            <a:extLst>
              <a:ext uri="{FF2B5EF4-FFF2-40B4-BE49-F238E27FC236}">
                <a16:creationId xmlns:a16="http://schemas.microsoft.com/office/drawing/2014/main" id="{9D9A8F11-31BB-4D81-A122-BB35905A91FD}"/>
              </a:ext>
            </a:extLst>
          </p:cNvPr>
          <p:cNvSpPr/>
          <p:nvPr/>
        </p:nvSpPr>
        <p:spPr>
          <a:xfrm>
            <a:off x="9158357" y="4171458"/>
            <a:ext cx="1695511" cy="215748"/>
          </a:xfrm>
          <a:prstGeom prst="rect">
            <a:avLst/>
          </a:prstGeom>
          <a:solidFill>
            <a:srgbClr val="0070C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FFFFFF">
                    <a:lumMod val="75000"/>
                  </a:srgbClr>
                </a:solidFill>
                <a:effectLst/>
                <a:uLnTx/>
                <a:uFillTx/>
                <a:latin typeface="NVIDIA Sans"/>
                <a:ea typeface="+mn-ea"/>
                <a:cs typeface="+mn-cs"/>
              </a:rPr>
              <a:t>tc</a:t>
            </a:r>
            <a:r>
              <a:rPr kumimoji="0" lang="en-US" sz="1100" b="0" i="0" u="none" strike="noStrike" kern="1200" cap="none" spc="0" normalizeH="0" baseline="0" noProof="0">
                <a:ln>
                  <a:noFill/>
                </a:ln>
                <a:solidFill>
                  <a:srgbClr val="FFFFFF">
                    <a:lumMod val="75000"/>
                  </a:srgbClr>
                </a:solidFill>
                <a:effectLst/>
                <a:uLnTx/>
                <a:uFillTx/>
                <a:latin typeface="NVIDIA Sans"/>
                <a:ea typeface="+mn-ea"/>
                <a:cs typeface="+mn-cs"/>
              </a:rPr>
              <a:t>  </a:t>
            </a:r>
          </a:p>
        </p:txBody>
      </p:sp>
      <p:sp>
        <p:nvSpPr>
          <p:cNvPr id="19" name="TextBox 18">
            <a:extLst>
              <a:ext uri="{FF2B5EF4-FFF2-40B4-BE49-F238E27FC236}">
                <a16:creationId xmlns:a16="http://schemas.microsoft.com/office/drawing/2014/main" id="{4A83DF0D-5FC0-3D0F-2D25-AE1BAE4DD303}"/>
              </a:ext>
            </a:extLst>
          </p:cNvPr>
          <p:cNvSpPr txBox="1"/>
          <p:nvPr/>
        </p:nvSpPr>
        <p:spPr>
          <a:xfrm>
            <a:off x="6305142" y="4253479"/>
            <a:ext cx="3353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a:t>
            </a:r>
            <a:endParaRPr kumimoji="0" lang="en-IL" sz="16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20" name="TextBox 19">
            <a:extLst>
              <a:ext uri="{FF2B5EF4-FFF2-40B4-BE49-F238E27FC236}">
                <a16:creationId xmlns:a16="http://schemas.microsoft.com/office/drawing/2014/main" id="{E476AEAF-F710-D090-38CB-D7EECB6DDE11}"/>
              </a:ext>
            </a:extLst>
          </p:cNvPr>
          <p:cNvSpPr txBox="1"/>
          <p:nvPr/>
        </p:nvSpPr>
        <p:spPr>
          <a:xfrm>
            <a:off x="8052510" y="4253479"/>
            <a:ext cx="3353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a:t>
            </a:r>
            <a:endParaRPr kumimoji="0" lang="en-IL" sz="1600" b="0" i="0" u="none" strike="noStrike" kern="1200" cap="none" spc="0" normalizeH="0" baseline="0" noProof="0" err="1">
              <a:ln>
                <a:noFill/>
              </a:ln>
              <a:solidFill>
                <a:srgbClr val="000000"/>
              </a:solidFill>
              <a:effectLst/>
              <a:uLnTx/>
              <a:uFillTx/>
              <a:latin typeface="Trebuchet MS" panose="020B0603020202020204" pitchFamily="34" charset="0"/>
              <a:ea typeface="+mn-ea"/>
              <a:cs typeface="+mn-cs"/>
            </a:endParaRPr>
          </a:p>
        </p:txBody>
      </p:sp>
      <p:sp>
        <p:nvSpPr>
          <p:cNvPr id="21" name="TextBox 20">
            <a:extLst>
              <a:ext uri="{FF2B5EF4-FFF2-40B4-BE49-F238E27FC236}">
                <a16:creationId xmlns:a16="http://schemas.microsoft.com/office/drawing/2014/main" id="{74CF4A42-835F-BF05-AD8C-C3DBB2436B4D}"/>
              </a:ext>
            </a:extLst>
          </p:cNvPr>
          <p:cNvSpPr txBox="1"/>
          <p:nvPr/>
        </p:nvSpPr>
        <p:spPr>
          <a:xfrm>
            <a:off x="9857702" y="4253479"/>
            <a:ext cx="3353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a:t>
            </a:r>
            <a:endParaRPr kumimoji="0" lang="en-IL" sz="1600" b="0" i="0" u="none" strike="noStrike" kern="1200" cap="none" spc="0" normalizeH="0" baseline="0" noProof="0" err="1">
              <a:ln>
                <a:noFill/>
              </a:ln>
              <a:solidFill>
                <a:srgbClr val="000000"/>
              </a:solidFill>
              <a:effectLst/>
              <a:uLnTx/>
              <a:uFillTx/>
              <a:latin typeface="Trebuchet MS" panose="020B0603020202020204" pitchFamily="34" charset="0"/>
              <a:ea typeface="+mn-ea"/>
              <a:cs typeface="+mn-cs"/>
            </a:endParaRPr>
          </a:p>
        </p:txBody>
      </p:sp>
      <p:sp>
        <p:nvSpPr>
          <p:cNvPr id="24" name="Rectangle 23">
            <a:extLst>
              <a:ext uri="{FF2B5EF4-FFF2-40B4-BE49-F238E27FC236}">
                <a16:creationId xmlns:a16="http://schemas.microsoft.com/office/drawing/2014/main" id="{9BD46BE8-01CC-8654-1704-A6306021853F}"/>
              </a:ext>
            </a:extLst>
          </p:cNvPr>
          <p:cNvSpPr/>
          <p:nvPr/>
        </p:nvSpPr>
        <p:spPr>
          <a:xfrm>
            <a:off x="5560193" y="4997481"/>
            <a:ext cx="5318930" cy="409462"/>
          </a:xfrm>
          <a:prstGeom prst="rect">
            <a:avLst/>
          </a:prstGeom>
          <a:solidFill>
            <a:srgbClr val="018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VIDIA Sans"/>
                <a:ea typeface="+mn-ea"/>
                <a:cs typeface="+mn-cs"/>
              </a:rPr>
              <a:t>Hardware</a:t>
            </a:r>
          </a:p>
        </p:txBody>
      </p:sp>
      <p:sp>
        <p:nvSpPr>
          <p:cNvPr id="25" name="Rectangle 24">
            <a:extLst>
              <a:ext uri="{FF2B5EF4-FFF2-40B4-BE49-F238E27FC236}">
                <a16:creationId xmlns:a16="http://schemas.microsoft.com/office/drawing/2014/main" id="{725DB8C0-1ACB-3259-53EC-E79B585A7B82}"/>
              </a:ext>
            </a:extLst>
          </p:cNvPr>
          <p:cNvSpPr/>
          <p:nvPr/>
        </p:nvSpPr>
        <p:spPr>
          <a:xfrm>
            <a:off x="3261230" y="5632544"/>
            <a:ext cx="1357384" cy="1809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VIDIA Sans"/>
                <a:ea typeface="+mn-ea"/>
                <a:cs typeface="+mn-cs"/>
              </a:rPr>
              <a:t>Community</a:t>
            </a:r>
          </a:p>
        </p:txBody>
      </p:sp>
      <p:sp>
        <p:nvSpPr>
          <p:cNvPr id="26" name="Rectangle 25">
            <a:extLst>
              <a:ext uri="{FF2B5EF4-FFF2-40B4-BE49-F238E27FC236}">
                <a16:creationId xmlns:a16="http://schemas.microsoft.com/office/drawing/2014/main" id="{CEE6CDEA-47F6-C188-CB07-4E420FA26549}"/>
              </a:ext>
            </a:extLst>
          </p:cNvPr>
          <p:cNvSpPr/>
          <p:nvPr/>
        </p:nvSpPr>
        <p:spPr>
          <a:xfrm>
            <a:off x="3261230" y="5876218"/>
            <a:ext cx="1357384" cy="180954"/>
          </a:xfrm>
          <a:prstGeom prst="rect">
            <a:avLst/>
          </a:prstGeom>
          <a:solidFill>
            <a:schemeClr val="tx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FFFF"/>
                </a:solidFill>
                <a:effectLst/>
                <a:uLnTx/>
                <a:uFillTx/>
                <a:latin typeface="NVIDIA Sans"/>
                <a:ea typeface="+mn-ea"/>
                <a:cs typeface="+mn-cs"/>
              </a:rPr>
              <a:t>Community+NVIDIA</a:t>
            </a:r>
            <a:endParaRPr kumimoji="0" lang="en-US" sz="900" b="0" i="0" u="none" strike="noStrike" kern="1200" cap="none" spc="0" normalizeH="0" baseline="0" noProof="0">
              <a:ln>
                <a:noFill/>
              </a:ln>
              <a:solidFill>
                <a:srgbClr val="FFFFFF"/>
              </a:solidFill>
              <a:effectLst/>
              <a:uLnTx/>
              <a:uFillTx/>
              <a:latin typeface="NVIDIA Sans"/>
              <a:ea typeface="+mn-ea"/>
              <a:cs typeface="+mn-cs"/>
            </a:endParaRPr>
          </a:p>
        </p:txBody>
      </p:sp>
      <p:sp>
        <p:nvSpPr>
          <p:cNvPr id="27" name="Rectangle 26">
            <a:extLst>
              <a:ext uri="{FF2B5EF4-FFF2-40B4-BE49-F238E27FC236}">
                <a16:creationId xmlns:a16="http://schemas.microsoft.com/office/drawing/2014/main" id="{39785753-EC23-1630-521F-C8E0F5FC47EF}"/>
              </a:ext>
            </a:extLst>
          </p:cNvPr>
          <p:cNvSpPr/>
          <p:nvPr/>
        </p:nvSpPr>
        <p:spPr>
          <a:xfrm>
            <a:off x="3261229" y="6119892"/>
            <a:ext cx="1357384" cy="180954"/>
          </a:xfrm>
          <a:prstGeom prst="rect">
            <a:avLst/>
          </a:prstGeom>
          <a:solidFill>
            <a:srgbClr val="018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VIDIA Sans"/>
                <a:ea typeface="+mn-ea"/>
                <a:cs typeface="+mn-cs"/>
              </a:rPr>
              <a:t>NVIDIA</a:t>
            </a:r>
          </a:p>
        </p:txBody>
      </p:sp>
      <p:sp>
        <p:nvSpPr>
          <p:cNvPr id="28" name="TextBox 27">
            <a:extLst>
              <a:ext uri="{FF2B5EF4-FFF2-40B4-BE49-F238E27FC236}">
                <a16:creationId xmlns:a16="http://schemas.microsoft.com/office/drawing/2014/main" id="{6A34411B-0E21-5855-A522-93E1076AA141}"/>
              </a:ext>
            </a:extLst>
          </p:cNvPr>
          <p:cNvSpPr txBox="1"/>
          <p:nvPr/>
        </p:nvSpPr>
        <p:spPr>
          <a:xfrm>
            <a:off x="3187860" y="5348055"/>
            <a:ext cx="68800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Legend:</a:t>
            </a:r>
            <a:endParaRPr kumimoji="0" lang="en-IL" sz="11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762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44C7-3DBB-A2E8-6125-FF13DE30B862}"/>
              </a:ext>
            </a:extLst>
          </p:cNvPr>
          <p:cNvSpPr>
            <a:spLocks noGrp="1"/>
          </p:cNvSpPr>
          <p:nvPr>
            <p:ph type="title"/>
          </p:nvPr>
        </p:nvSpPr>
        <p:spPr/>
        <p:txBody>
          <a:bodyPr/>
          <a:lstStyle/>
          <a:p>
            <a:r>
              <a:rPr lang="en-US"/>
              <a:t>DPIF-</a:t>
            </a:r>
            <a:r>
              <a:rPr lang="en-US" err="1"/>
              <a:t>NETlink</a:t>
            </a:r>
            <a:endParaRPr lang="en-IL"/>
          </a:p>
        </p:txBody>
      </p:sp>
      <p:sp>
        <p:nvSpPr>
          <p:cNvPr id="7" name="Content Placeholder 6">
            <a:extLst>
              <a:ext uri="{FF2B5EF4-FFF2-40B4-BE49-F238E27FC236}">
                <a16:creationId xmlns:a16="http://schemas.microsoft.com/office/drawing/2014/main" id="{9AB1D1FA-C2B2-CBE9-AA15-A9E6C6BFB847}"/>
              </a:ext>
            </a:extLst>
          </p:cNvPr>
          <p:cNvSpPr>
            <a:spLocks noGrp="1"/>
          </p:cNvSpPr>
          <p:nvPr>
            <p:ph idx="1"/>
          </p:nvPr>
        </p:nvSpPr>
        <p:spPr>
          <a:xfrm>
            <a:off x="574167" y="2336706"/>
            <a:ext cx="6241010" cy="4132139"/>
          </a:xfrm>
        </p:spPr>
        <p:txBody>
          <a:bodyPr>
            <a:normAutofit/>
          </a:bodyPr>
          <a:lstStyle/>
          <a:p>
            <a:pPr marL="285750"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TC (Linux traffic controller) is the acceleration API</a:t>
            </a:r>
          </a:p>
          <a:p>
            <a:pPr marL="285750"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OVS relies on the kernel for part of the data path, using TAP devices like VXLAN</a:t>
            </a:r>
          </a:p>
          <a:p>
            <a:pPr marL="742950" lvl="1"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Packets leaving OVS to the kernel and returned via a different device lose context</a:t>
            </a:r>
          </a:p>
          <a:p>
            <a:pPr marL="285750"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Kernel components like routing tables, FIB, and </a:t>
            </a:r>
            <a:r>
              <a:rPr lang="en-US" sz="1600" err="1">
                <a:solidFill>
                  <a:schemeClr val="bg1"/>
                </a:solidFill>
                <a:latin typeface="Trebuchet MS" panose="020B0603020202020204" pitchFamily="34" charset="0"/>
              </a:rPr>
              <a:t>netfilter</a:t>
            </a:r>
            <a:r>
              <a:rPr lang="en-US" sz="1600">
                <a:solidFill>
                  <a:schemeClr val="bg1"/>
                </a:solidFill>
                <a:latin typeface="Trebuchet MS" panose="020B0603020202020204" pitchFamily="34" charset="0"/>
              </a:rPr>
              <a:t> are scattered</a:t>
            </a:r>
          </a:p>
          <a:p>
            <a:pPr marL="742950" lvl="1"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Complex Synchronization (e.g. driver &amp; routing table)</a:t>
            </a:r>
          </a:p>
          <a:p>
            <a:pPr marL="285750"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A holistic view of the packet pipeline is not achievable, packet cannot carry information between pipeline stages</a:t>
            </a:r>
          </a:p>
          <a:p>
            <a:pPr marL="285750" indent="-285750">
              <a:lnSpc>
                <a:spcPct val="90000"/>
              </a:lnSpc>
              <a:spcBef>
                <a:spcPts val="400"/>
              </a:spcBef>
              <a:spcAft>
                <a:spcPts val="400"/>
              </a:spcAft>
              <a:buFont typeface="Arial" panose="020B0604020202020204" pitchFamily="34" charset="0"/>
              <a:buChar char="•"/>
            </a:pPr>
            <a:r>
              <a:rPr lang="en-US" sz="1600">
                <a:solidFill>
                  <a:schemeClr val="bg1"/>
                </a:solidFill>
                <a:latin typeface="Trebuchet MS" panose="020B0603020202020204" pitchFamily="34" charset="0"/>
              </a:rPr>
              <a:t>SW is heavy (compared to less generic use case) and dictates slow CPS (CT)</a:t>
            </a:r>
          </a:p>
          <a:p>
            <a:pPr marL="742950" lvl="1" indent="-285750">
              <a:lnSpc>
                <a:spcPct val="90000"/>
              </a:lnSpc>
              <a:spcBef>
                <a:spcPts val="400"/>
              </a:spcBef>
              <a:spcAft>
                <a:spcPts val="400"/>
              </a:spcAft>
              <a:buFont typeface="Arial" panose="020B0604020202020204" pitchFamily="34" charset="0"/>
              <a:buChar char="•"/>
            </a:pPr>
            <a:endParaRPr lang="en-US" sz="1600">
              <a:solidFill>
                <a:schemeClr val="bg1"/>
              </a:solidFill>
              <a:latin typeface="Trebuchet MS" panose="020B0603020202020204" pitchFamily="34" charset="0"/>
            </a:endParaRPr>
          </a:p>
          <a:p>
            <a:pPr marL="742950" lvl="1" indent="-285750">
              <a:lnSpc>
                <a:spcPct val="90000"/>
              </a:lnSpc>
              <a:spcBef>
                <a:spcPts val="400"/>
              </a:spcBef>
              <a:spcAft>
                <a:spcPts val="400"/>
              </a:spcAft>
              <a:buFont typeface="Arial" panose="020B0604020202020204" pitchFamily="34" charset="0"/>
              <a:buChar char="•"/>
            </a:pPr>
            <a:endParaRPr lang="en-IL" sz="1600">
              <a:solidFill>
                <a:schemeClr val="bg1"/>
              </a:solidFill>
              <a:latin typeface="Trebuchet MS" panose="020B0603020202020204" pitchFamily="34" charset="0"/>
            </a:endParaRPr>
          </a:p>
          <a:p>
            <a:pPr>
              <a:spcBef>
                <a:spcPts val="400"/>
              </a:spcBef>
              <a:spcAft>
                <a:spcPts val="400"/>
              </a:spcAft>
            </a:pPr>
            <a:endParaRPr lang="en-IL"/>
          </a:p>
        </p:txBody>
      </p:sp>
      <p:sp>
        <p:nvSpPr>
          <p:cNvPr id="4" name="Text Placeholder 3">
            <a:extLst>
              <a:ext uri="{FF2B5EF4-FFF2-40B4-BE49-F238E27FC236}">
                <a16:creationId xmlns:a16="http://schemas.microsoft.com/office/drawing/2014/main" id="{05B115C3-BDE4-8E80-1526-D077069E33C3}"/>
              </a:ext>
            </a:extLst>
          </p:cNvPr>
          <p:cNvSpPr>
            <a:spLocks noGrp="1"/>
          </p:cNvSpPr>
          <p:nvPr>
            <p:ph type="body" sz="quarter" idx="10"/>
          </p:nvPr>
        </p:nvSpPr>
        <p:spPr/>
        <p:txBody>
          <a:bodyPr/>
          <a:lstStyle/>
          <a:p>
            <a:r>
              <a:rPr lang="en-US"/>
              <a:t>OVS Kernel acceleration is non-optimal</a:t>
            </a:r>
            <a:endParaRPr lang="en-IL"/>
          </a:p>
        </p:txBody>
      </p:sp>
      <p:sp>
        <p:nvSpPr>
          <p:cNvPr id="39" name="TextBox 38">
            <a:extLst>
              <a:ext uri="{FF2B5EF4-FFF2-40B4-BE49-F238E27FC236}">
                <a16:creationId xmlns:a16="http://schemas.microsoft.com/office/drawing/2014/main" id="{02463997-37FF-D38C-430B-84C106990A2E}"/>
              </a:ext>
            </a:extLst>
          </p:cNvPr>
          <p:cNvSpPr txBox="1"/>
          <p:nvPr/>
        </p:nvSpPr>
        <p:spPr>
          <a:xfrm>
            <a:off x="734375" y="6032580"/>
            <a:ext cx="10967247" cy="535531"/>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a:solidFill>
                  <a:schemeClr val="accent1">
                    <a:lumMod val="75000"/>
                  </a:schemeClr>
                </a:solidFill>
              </a:rPr>
              <a:t>While achieving significantly better performance compared to software and improving further with new hardware, the results are still far from the max possible performance </a:t>
            </a:r>
          </a:p>
        </p:txBody>
      </p:sp>
      <p:sp>
        <p:nvSpPr>
          <p:cNvPr id="3" name="Rectangle 2">
            <a:extLst>
              <a:ext uri="{FF2B5EF4-FFF2-40B4-BE49-F238E27FC236}">
                <a16:creationId xmlns:a16="http://schemas.microsoft.com/office/drawing/2014/main" id="{C2FC0D42-A472-ED2D-341A-4E802C7AF4D4}"/>
              </a:ext>
            </a:extLst>
          </p:cNvPr>
          <p:cNvSpPr/>
          <p:nvPr/>
        </p:nvSpPr>
        <p:spPr>
          <a:xfrm>
            <a:off x="6855417" y="4250153"/>
            <a:ext cx="1842247" cy="58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BR-EXT</a:t>
            </a:r>
            <a:endParaRPr lang="en-IL"/>
          </a:p>
        </p:txBody>
      </p:sp>
      <p:sp>
        <p:nvSpPr>
          <p:cNvPr id="5" name="Rectangle 4">
            <a:extLst>
              <a:ext uri="{FF2B5EF4-FFF2-40B4-BE49-F238E27FC236}">
                <a16:creationId xmlns:a16="http://schemas.microsoft.com/office/drawing/2014/main" id="{2A00CA7E-99B1-2066-3B88-4A8251123BB0}"/>
              </a:ext>
            </a:extLst>
          </p:cNvPr>
          <p:cNvSpPr/>
          <p:nvPr/>
        </p:nvSpPr>
        <p:spPr>
          <a:xfrm>
            <a:off x="6855417" y="2729597"/>
            <a:ext cx="1842247" cy="58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BR-INT</a:t>
            </a:r>
            <a:endParaRPr lang="en-IL"/>
          </a:p>
        </p:txBody>
      </p:sp>
      <p:sp>
        <p:nvSpPr>
          <p:cNvPr id="6" name="Rectangle 5">
            <a:extLst>
              <a:ext uri="{FF2B5EF4-FFF2-40B4-BE49-F238E27FC236}">
                <a16:creationId xmlns:a16="http://schemas.microsoft.com/office/drawing/2014/main" id="{0155B50F-F890-8457-CDC6-D8624A556229}"/>
              </a:ext>
            </a:extLst>
          </p:cNvPr>
          <p:cNvSpPr/>
          <p:nvPr/>
        </p:nvSpPr>
        <p:spPr>
          <a:xfrm>
            <a:off x="8003673" y="3313446"/>
            <a:ext cx="627797" cy="3207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err="1"/>
              <a:t>vxlan</a:t>
            </a:r>
            <a:endParaRPr lang="en-IL" sz="1200"/>
          </a:p>
        </p:txBody>
      </p:sp>
      <p:sp>
        <p:nvSpPr>
          <p:cNvPr id="8" name="Rectangle 7">
            <a:extLst>
              <a:ext uri="{FF2B5EF4-FFF2-40B4-BE49-F238E27FC236}">
                <a16:creationId xmlns:a16="http://schemas.microsoft.com/office/drawing/2014/main" id="{5F4A9216-D6D4-12CA-1A81-DF706F309B29}"/>
              </a:ext>
            </a:extLst>
          </p:cNvPr>
          <p:cNvSpPr/>
          <p:nvPr/>
        </p:nvSpPr>
        <p:spPr>
          <a:xfrm>
            <a:off x="9886471" y="3523754"/>
            <a:ext cx="791570" cy="31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vxlan</a:t>
            </a:r>
            <a:endParaRPr lang="en-IL"/>
          </a:p>
        </p:txBody>
      </p:sp>
      <p:sp>
        <p:nvSpPr>
          <p:cNvPr id="9" name="Rectangle 8">
            <a:extLst>
              <a:ext uri="{FF2B5EF4-FFF2-40B4-BE49-F238E27FC236}">
                <a16:creationId xmlns:a16="http://schemas.microsoft.com/office/drawing/2014/main" id="{57E1AE9D-27B6-5A1A-6578-E73A5EBBE2AA}"/>
              </a:ext>
            </a:extLst>
          </p:cNvPr>
          <p:cNvSpPr/>
          <p:nvPr/>
        </p:nvSpPr>
        <p:spPr>
          <a:xfrm>
            <a:off x="9886471" y="3902304"/>
            <a:ext cx="791570" cy="31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VF </a:t>
            </a:r>
            <a:r>
              <a:rPr lang="en-US" err="1"/>
              <a:t>ip</a:t>
            </a:r>
            <a:endParaRPr lang="en-IL"/>
          </a:p>
        </p:txBody>
      </p:sp>
      <p:sp>
        <p:nvSpPr>
          <p:cNvPr id="10" name="Rectangle 9">
            <a:extLst>
              <a:ext uri="{FF2B5EF4-FFF2-40B4-BE49-F238E27FC236}">
                <a16:creationId xmlns:a16="http://schemas.microsoft.com/office/drawing/2014/main" id="{3EF7D6A8-1CAF-5414-2689-24D45F19D8AB}"/>
              </a:ext>
            </a:extLst>
          </p:cNvPr>
          <p:cNvSpPr/>
          <p:nvPr/>
        </p:nvSpPr>
        <p:spPr>
          <a:xfrm>
            <a:off x="9654459" y="3313446"/>
            <a:ext cx="2047164" cy="1254724"/>
          </a:xfrm>
          <a:custGeom>
            <a:avLst/>
            <a:gdLst>
              <a:gd name="connsiteX0" fmla="*/ 0 w 2047164"/>
              <a:gd name="connsiteY0" fmla="*/ 0 h 1254724"/>
              <a:gd name="connsiteX1" fmla="*/ 2047164 w 2047164"/>
              <a:gd name="connsiteY1" fmla="*/ 0 h 1254724"/>
              <a:gd name="connsiteX2" fmla="*/ 2047164 w 2047164"/>
              <a:gd name="connsiteY2" fmla="*/ 1254724 h 1254724"/>
              <a:gd name="connsiteX3" fmla="*/ 0 w 2047164"/>
              <a:gd name="connsiteY3" fmla="*/ 1254724 h 1254724"/>
              <a:gd name="connsiteX4" fmla="*/ 0 w 2047164"/>
              <a:gd name="connsiteY4" fmla="*/ 0 h 125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4" h="1254724" fill="none" extrusionOk="0">
                <a:moveTo>
                  <a:pt x="0" y="0"/>
                </a:moveTo>
                <a:cubicBezTo>
                  <a:pt x="569392" y="-49533"/>
                  <a:pt x="1186006" y="-14809"/>
                  <a:pt x="2047164" y="0"/>
                </a:cubicBezTo>
                <a:cubicBezTo>
                  <a:pt x="2000580" y="512555"/>
                  <a:pt x="2007895" y="669467"/>
                  <a:pt x="2047164" y="1254724"/>
                </a:cubicBezTo>
                <a:cubicBezTo>
                  <a:pt x="1564181" y="1206493"/>
                  <a:pt x="892338" y="1339179"/>
                  <a:pt x="0" y="1254724"/>
                </a:cubicBezTo>
                <a:cubicBezTo>
                  <a:pt x="47983" y="911623"/>
                  <a:pt x="40855" y="400718"/>
                  <a:pt x="0" y="0"/>
                </a:cubicBezTo>
                <a:close/>
              </a:path>
              <a:path w="2047164" h="1254724" stroke="0" extrusionOk="0">
                <a:moveTo>
                  <a:pt x="0" y="0"/>
                </a:moveTo>
                <a:cubicBezTo>
                  <a:pt x="375010" y="118645"/>
                  <a:pt x="1838556" y="116012"/>
                  <a:pt x="2047164" y="0"/>
                </a:cubicBezTo>
                <a:cubicBezTo>
                  <a:pt x="2043916" y="454222"/>
                  <a:pt x="2111108" y="934549"/>
                  <a:pt x="2047164" y="1254724"/>
                </a:cubicBezTo>
                <a:cubicBezTo>
                  <a:pt x="1160993" y="1389324"/>
                  <a:pt x="265218" y="1097528"/>
                  <a:pt x="0" y="1254724"/>
                </a:cubicBezTo>
                <a:cubicBezTo>
                  <a:pt x="-38077" y="853367"/>
                  <a:pt x="-30552" y="489567"/>
                  <a:pt x="0" y="0"/>
                </a:cubicBezTo>
                <a:close/>
              </a:path>
            </a:pathLst>
          </a:custGeom>
          <a:solidFill>
            <a:schemeClr val="tx2">
              <a:alpha val="18000"/>
            </a:schemeClr>
          </a:solidFill>
          <a:ln w="38100">
            <a:solidFill>
              <a:schemeClr val="accent4"/>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TextBox 10">
            <a:extLst>
              <a:ext uri="{FF2B5EF4-FFF2-40B4-BE49-F238E27FC236}">
                <a16:creationId xmlns:a16="http://schemas.microsoft.com/office/drawing/2014/main" id="{DD6B799E-6FD7-6B3E-75ED-6E95ECEED8FC}"/>
              </a:ext>
            </a:extLst>
          </p:cNvPr>
          <p:cNvSpPr txBox="1"/>
          <p:nvPr/>
        </p:nvSpPr>
        <p:spPr>
          <a:xfrm>
            <a:off x="10841813" y="4006673"/>
            <a:ext cx="79711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kernel</a:t>
            </a:r>
            <a:endParaRPr lang="en-IL" sz="1600" err="1">
              <a:solidFill>
                <a:schemeClr val="bg1"/>
              </a:solidFill>
              <a:latin typeface="Trebuchet MS" panose="020B0603020202020204" pitchFamily="34" charset="0"/>
            </a:endParaRPr>
          </a:p>
        </p:txBody>
      </p:sp>
      <p:sp>
        <p:nvSpPr>
          <p:cNvPr id="12" name="Rectangle 11">
            <a:extLst>
              <a:ext uri="{FF2B5EF4-FFF2-40B4-BE49-F238E27FC236}">
                <a16:creationId xmlns:a16="http://schemas.microsoft.com/office/drawing/2014/main" id="{5240A901-2EB9-B65A-1633-B518D9887FE1}"/>
              </a:ext>
            </a:extLst>
          </p:cNvPr>
          <p:cNvSpPr/>
          <p:nvPr/>
        </p:nvSpPr>
        <p:spPr>
          <a:xfrm>
            <a:off x="10938363" y="2656434"/>
            <a:ext cx="731741" cy="3117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VF</a:t>
            </a:r>
            <a:endParaRPr lang="en-IL"/>
          </a:p>
        </p:txBody>
      </p:sp>
      <p:sp>
        <p:nvSpPr>
          <p:cNvPr id="14" name="Rectangle 13">
            <a:extLst>
              <a:ext uri="{FF2B5EF4-FFF2-40B4-BE49-F238E27FC236}">
                <a16:creationId xmlns:a16="http://schemas.microsoft.com/office/drawing/2014/main" id="{20C41DD1-66B0-4566-4679-5F8840F39181}"/>
              </a:ext>
            </a:extLst>
          </p:cNvPr>
          <p:cNvSpPr/>
          <p:nvPr/>
        </p:nvSpPr>
        <p:spPr>
          <a:xfrm>
            <a:off x="7003760" y="4834002"/>
            <a:ext cx="627797" cy="3207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p0</a:t>
            </a:r>
            <a:endParaRPr lang="en-IL" sz="1200"/>
          </a:p>
        </p:txBody>
      </p:sp>
      <p:sp>
        <p:nvSpPr>
          <p:cNvPr id="15" name="Rectangle 14">
            <a:extLst>
              <a:ext uri="{FF2B5EF4-FFF2-40B4-BE49-F238E27FC236}">
                <a16:creationId xmlns:a16="http://schemas.microsoft.com/office/drawing/2014/main" id="{5B7D154B-56AD-13E0-254B-CB3F90B26516}"/>
              </a:ext>
            </a:extLst>
          </p:cNvPr>
          <p:cNvSpPr/>
          <p:nvPr/>
        </p:nvSpPr>
        <p:spPr>
          <a:xfrm>
            <a:off x="8683356" y="4362971"/>
            <a:ext cx="627797" cy="3207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rep</a:t>
            </a:r>
            <a:endParaRPr lang="en-IL" sz="1200"/>
          </a:p>
        </p:txBody>
      </p:sp>
      <p:sp>
        <p:nvSpPr>
          <p:cNvPr id="16" name="Freeform: Shape 15">
            <a:extLst>
              <a:ext uri="{FF2B5EF4-FFF2-40B4-BE49-F238E27FC236}">
                <a16:creationId xmlns:a16="http://schemas.microsoft.com/office/drawing/2014/main" id="{DC432493-E686-8C5F-45A1-9FE9481014B4}"/>
              </a:ext>
            </a:extLst>
          </p:cNvPr>
          <p:cNvSpPr/>
          <p:nvPr/>
        </p:nvSpPr>
        <p:spPr>
          <a:xfrm>
            <a:off x="7204167" y="4227443"/>
            <a:ext cx="3141163" cy="1192696"/>
          </a:xfrm>
          <a:custGeom>
            <a:avLst/>
            <a:gdLst>
              <a:gd name="connsiteX0" fmla="*/ 194060 w 3141163"/>
              <a:gd name="connsiteY0" fmla="*/ 1192696 h 1192696"/>
              <a:gd name="connsiteX1" fmla="*/ 273573 w 3141163"/>
              <a:gd name="connsiteY1" fmla="*/ 556592 h 1192696"/>
              <a:gd name="connsiteX2" fmla="*/ 2831243 w 3141163"/>
              <a:gd name="connsiteY2" fmla="*/ 304800 h 1192696"/>
              <a:gd name="connsiteX3" fmla="*/ 3003521 w 3141163"/>
              <a:gd name="connsiteY3" fmla="*/ 0 h 1192696"/>
            </a:gdLst>
            <a:ahLst/>
            <a:cxnLst>
              <a:cxn ang="0">
                <a:pos x="connsiteX0" y="connsiteY0"/>
              </a:cxn>
              <a:cxn ang="0">
                <a:pos x="connsiteX1" y="connsiteY1"/>
              </a:cxn>
              <a:cxn ang="0">
                <a:pos x="connsiteX2" y="connsiteY2"/>
              </a:cxn>
              <a:cxn ang="0">
                <a:pos x="connsiteX3" y="connsiteY3"/>
              </a:cxn>
            </a:cxnLst>
            <a:rect l="l" t="t" r="r" b="b"/>
            <a:pathLst>
              <a:path w="3141163" h="1192696">
                <a:moveTo>
                  <a:pt x="194060" y="1192696"/>
                </a:moveTo>
                <a:cubicBezTo>
                  <a:pt x="14051" y="948635"/>
                  <a:pt x="-165958" y="704575"/>
                  <a:pt x="273573" y="556592"/>
                </a:cubicBezTo>
                <a:cubicBezTo>
                  <a:pt x="713104" y="408609"/>
                  <a:pt x="2376252" y="397565"/>
                  <a:pt x="2831243" y="304800"/>
                </a:cubicBezTo>
                <a:cubicBezTo>
                  <a:pt x="3286234" y="212035"/>
                  <a:pt x="3144877" y="106017"/>
                  <a:pt x="3003521" y="0"/>
                </a:cubicBezTo>
              </a:path>
            </a:pathLst>
          </a:custGeom>
          <a:ln w="19050">
            <a:prstDash val="dash"/>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L"/>
          </a:p>
        </p:txBody>
      </p:sp>
      <p:sp>
        <p:nvSpPr>
          <p:cNvPr id="17" name="Freeform: Shape 16">
            <a:extLst>
              <a:ext uri="{FF2B5EF4-FFF2-40B4-BE49-F238E27FC236}">
                <a16:creationId xmlns:a16="http://schemas.microsoft.com/office/drawing/2014/main" id="{D131616C-C39C-6E55-53EF-2A87917E9951}"/>
              </a:ext>
            </a:extLst>
          </p:cNvPr>
          <p:cNvSpPr/>
          <p:nvPr/>
        </p:nvSpPr>
        <p:spPr>
          <a:xfrm>
            <a:off x="8279453" y="3657600"/>
            <a:ext cx="1543922" cy="124608"/>
          </a:xfrm>
          <a:custGeom>
            <a:avLst/>
            <a:gdLst>
              <a:gd name="connsiteX0" fmla="*/ 1543922 w 1543922"/>
              <a:gd name="connsiteY0" fmla="*/ 92765 h 124608"/>
              <a:gd name="connsiteX1" fmla="*/ 152444 w 1543922"/>
              <a:gd name="connsiteY1" fmla="*/ 119270 h 124608"/>
              <a:gd name="connsiteX2" fmla="*/ 99435 w 1543922"/>
              <a:gd name="connsiteY2" fmla="*/ 0 h 124608"/>
            </a:gdLst>
            <a:ahLst/>
            <a:cxnLst>
              <a:cxn ang="0">
                <a:pos x="connsiteX0" y="connsiteY0"/>
              </a:cxn>
              <a:cxn ang="0">
                <a:pos x="connsiteX1" y="connsiteY1"/>
              </a:cxn>
              <a:cxn ang="0">
                <a:pos x="connsiteX2" y="connsiteY2"/>
              </a:cxn>
            </a:cxnLst>
            <a:rect l="l" t="t" r="r" b="b"/>
            <a:pathLst>
              <a:path w="1543922" h="124608">
                <a:moveTo>
                  <a:pt x="1543922" y="92765"/>
                </a:moveTo>
                <a:cubicBezTo>
                  <a:pt x="968557" y="113748"/>
                  <a:pt x="393192" y="134731"/>
                  <a:pt x="152444" y="119270"/>
                </a:cubicBezTo>
                <a:cubicBezTo>
                  <a:pt x="-88304" y="103809"/>
                  <a:pt x="5565" y="51904"/>
                  <a:pt x="99435" y="0"/>
                </a:cubicBezTo>
              </a:path>
            </a:pathLst>
          </a:custGeom>
          <a:ln w="15875">
            <a:prstDash val="dash"/>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L"/>
          </a:p>
        </p:txBody>
      </p:sp>
      <p:sp>
        <p:nvSpPr>
          <p:cNvPr id="18" name="Freeform: Shape 17">
            <a:extLst>
              <a:ext uri="{FF2B5EF4-FFF2-40B4-BE49-F238E27FC236}">
                <a16:creationId xmlns:a16="http://schemas.microsoft.com/office/drawing/2014/main" id="{AB8A0B74-FEDD-9935-06C5-BBB93E1925C7}"/>
              </a:ext>
            </a:extLst>
          </p:cNvPr>
          <p:cNvSpPr/>
          <p:nvPr/>
        </p:nvSpPr>
        <p:spPr>
          <a:xfrm>
            <a:off x="10684766" y="2968487"/>
            <a:ext cx="596348" cy="1074651"/>
          </a:xfrm>
          <a:custGeom>
            <a:avLst/>
            <a:gdLst>
              <a:gd name="connsiteX0" fmla="*/ 0 w 596348"/>
              <a:gd name="connsiteY0" fmla="*/ 1046922 h 1074651"/>
              <a:gd name="connsiteX1" fmla="*/ 384313 w 596348"/>
              <a:gd name="connsiteY1" fmla="*/ 940904 h 1074651"/>
              <a:gd name="connsiteX2" fmla="*/ 596348 w 596348"/>
              <a:gd name="connsiteY2" fmla="*/ 0 h 1074651"/>
            </a:gdLst>
            <a:ahLst/>
            <a:cxnLst>
              <a:cxn ang="0">
                <a:pos x="connsiteX0" y="connsiteY0"/>
              </a:cxn>
              <a:cxn ang="0">
                <a:pos x="connsiteX1" y="connsiteY1"/>
              </a:cxn>
              <a:cxn ang="0">
                <a:pos x="connsiteX2" y="connsiteY2"/>
              </a:cxn>
            </a:cxnLst>
            <a:rect l="l" t="t" r="r" b="b"/>
            <a:pathLst>
              <a:path w="596348" h="1074651">
                <a:moveTo>
                  <a:pt x="0" y="1046922"/>
                </a:moveTo>
                <a:cubicBezTo>
                  <a:pt x="142461" y="1081156"/>
                  <a:pt x="284922" y="1115391"/>
                  <a:pt x="384313" y="940904"/>
                </a:cubicBezTo>
                <a:cubicBezTo>
                  <a:pt x="483704" y="766417"/>
                  <a:pt x="540026" y="383208"/>
                  <a:pt x="596348" y="0"/>
                </a:cubicBezTo>
              </a:path>
            </a:pathLst>
          </a:custGeom>
          <a:ln w="12700">
            <a:prstDash val="dash"/>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L"/>
          </a:p>
        </p:txBody>
      </p:sp>
    </p:spTree>
    <p:extLst>
      <p:ext uri="{BB962C8B-B14F-4D97-AF65-F5344CB8AC3E}">
        <p14:creationId xmlns:p14="http://schemas.microsoft.com/office/powerpoint/2010/main" val="235786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48B9-B4DD-4FCB-4409-940DD9A0ADFD}"/>
              </a:ext>
            </a:extLst>
          </p:cNvPr>
          <p:cNvSpPr>
            <a:spLocks noGrp="1"/>
          </p:cNvSpPr>
          <p:nvPr>
            <p:ph type="title"/>
          </p:nvPr>
        </p:nvSpPr>
        <p:spPr/>
        <p:txBody>
          <a:bodyPr/>
          <a:lstStyle/>
          <a:p>
            <a:r>
              <a:rPr lang="en-US"/>
              <a:t>DPIF-NETDEV</a:t>
            </a:r>
            <a:endParaRPr lang="en-IL"/>
          </a:p>
        </p:txBody>
      </p:sp>
      <p:sp>
        <p:nvSpPr>
          <p:cNvPr id="3" name="Content Placeholder 2">
            <a:extLst>
              <a:ext uri="{FF2B5EF4-FFF2-40B4-BE49-F238E27FC236}">
                <a16:creationId xmlns:a16="http://schemas.microsoft.com/office/drawing/2014/main" id="{9346C3CB-9FD2-B86C-6C67-2B009958D311}"/>
              </a:ext>
            </a:extLst>
          </p:cNvPr>
          <p:cNvSpPr>
            <a:spLocks noGrp="1"/>
          </p:cNvSpPr>
          <p:nvPr>
            <p:ph idx="1"/>
          </p:nvPr>
        </p:nvSpPr>
        <p:spPr/>
        <p:txBody>
          <a:bodyPr/>
          <a:lstStyle/>
          <a:p>
            <a:pPr marL="285750" indent="-285750">
              <a:buFont typeface="Arial" panose="020B0604020202020204" pitchFamily="34" charset="0"/>
              <a:buChar char="•"/>
            </a:pPr>
            <a:r>
              <a:rPr lang="en-US"/>
              <a:t>OVS executes an end to end pipeline, packets are handled in run-to-completion (does not leave context and return out-of-the-blue). Offering better context (some used by EMC and SMC – OVS caches)</a:t>
            </a:r>
          </a:p>
          <a:p>
            <a:pPr marL="285750" indent="-285750">
              <a:buFont typeface="Arial" panose="020B0604020202020204" pitchFamily="34" charset="0"/>
              <a:buChar char="•"/>
            </a:pPr>
            <a:r>
              <a:rPr lang="en-US"/>
              <a:t>HW acceleration relies on DPDK-based </a:t>
            </a:r>
            <a:r>
              <a:rPr lang="en-US" err="1"/>
              <a:t>rte_flow</a:t>
            </a:r>
            <a:r>
              <a:rPr lang="en-US"/>
              <a:t> API</a:t>
            </a:r>
          </a:p>
          <a:p>
            <a:pPr marL="920794" lvl="1" indent="-285750">
              <a:buFont typeface="Arial" panose="020B0604020202020204" pitchFamily="34" charset="0"/>
              <a:buChar char="•"/>
            </a:pPr>
            <a:r>
              <a:rPr lang="en-US" err="1"/>
              <a:t>rte_flow</a:t>
            </a:r>
            <a:r>
              <a:rPr lang="en-US"/>
              <a:t> is a low-level API, allows redundant methods to achieve the same pipeline</a:t>
            </a:r>
          </a:p>
          <a:p>
            <a:pPr marL="920794" lvl="1" indent="-285750">
              <a:buFont typeface="Arial" panose="020B0604020202020204" pitchFamily="34" charset="0"/>
              <a:buChar char="•"/>
            </a:pPr>
            <a:r>
              <a:rPr lang="en-US"/>
              <a:t>Vendors have unique limitations on supported matches and actions</a:t>
            </a:r>
          </a:p>
          <a:p>
            <a:pPr marL="920794" lvl="1" indent="-285750">
              <a:buFont typeface="Arial" panose="020B0604020202020204" pitchFamily="34" charset="0"/>
              <a:buChar char="•"/>
            </a:pPr>
            <a:r>
              <a:rPr lang="en-US"/>
              <a:t>This creates API conflicts, making the API too low-level for generic use case</a:t>
            </a:r>
          </a:p>
          <a:p>
            <a:pPr marL="920794" lvl="1" indent="-285750">
              <a:buFont typeface="Arial" panose="020B0604020202020204" pitchFamily="34" charset="0"/>
              <a:buChar char="•"/>
            </a:pPr>
            <a:r>
              <a:rPr lang="en-US"/>
              <a:t>The offload API at the </a:t>
            </a:r>
            <a:r>
              <a:rPr lang="en-US" err="1"/>
              <a:t>netdev</a:t>
            </a:r>
            <a:r>
              <a:rPr lang="en-US"/>
              <a:t> level lacks context. It provides the acceleration layer with only a narrow view of the pipeline</a:t>
            </a:r>
          </a:p>
          <a:p>
            <a:pPr marL="920794" lvl="1" indent="-285750">
              <a:buFont typeface="Arial" panose="020B0604020202020204" pitchFamily="34" charset="0"/>
              <a:buChar char="•"/>
            </a:pPr>
            <a:r>
              <a:rPr lang="en-US"/>
              <a:t>Customers often use OVS-DPDK and develop their own acceleration layer on top of DPDK </a:t>
            </a:r>
            <a:r>
              <a:rPr lang="en-US" err="1"/>
              <a:t>rte_flow</a:t>
            </a:r>
            <a:endParaRPr lang="en-US"/>
          </a:p>
        </p:txBody>
      </p:sp>
      <p:sp>
        <p:nvSpPr>
          <p:cNvPr id="4" name="Text Placeholder 3">
            <a:extLst>
              <a:ext uri="{FF2B5EF4-FFF2-40B4-BE49-F238E27FC236}">
                <a16:creationId xmlns:a16="http://schemas.microsoft.com/office/drawing/2014/main" id="{7CA47901-80AC-438E-F7C3-7232233BABC2}"/>
              </a:ext>
            </a:extLst>
          </p:cNvPr>
          <p:cNvSpPr>
            <a:spLocks noGrp="1"/>
          </p:cNvSpPr>
          <p:nvPr>
            <p:ph type="body" sz="quarter" idx="10"/>
          </p:nvPr>
        </p:nvSpPr>
        <p:spPr/>
        <p:txBody>
          <a:bodyPr/>
          <a:lstStyle/>
          <a:p>
            <a:r>
              <a:rPr lang="en-US"/>
              <a:t>OVS-DPDK</a:t>
            </a:r>
            <a:endParaRPr lang="en-IL"/>
          </a:p>
        </p:txBody>
      </p:sp>
    </p:spTree>
    <p:extLst>
      <p:ext uri="{BB962C8B-B14F-4D97-AF65-F5344CB8AC3E}">
        <p14:creationId xmlns:p14="http://schemas.microsoft.com/office/powerpoint/2010/main" val="160451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C4CF-CA92-8B06-CCFF-5A2F3D9ADEBC}"/>
              </a:ext>
            </a:extLst>
          </p:cNvPr>
          <p:cNvSpPr>
            <a:spLocks noGrp="1"/>
          </p:cNvSpPr>
          <p:nvPr>
            <p:ph type="title"/>
          </p:nvPr>
        </p:nvSpPr>
        <p:spPr/>
        <p:txBody>
          <a:bodyPr/>
          <a:lstStyle/>
          <a:p>
            <a:r>
              <a:rPr lang="en-US"/>
              <a:t>OVS-P4</a:t>
            </a:r>
            <a:endParaRPr lang="en-IL"/>
          </a:p>
        </p:txBody>
      </p:sp>
      <p:sp>
        <p:nvSpPr>
          <p:cNvPr id="3" name="Content Placeholder 2">
            <a:extLst>
              <a:ext uri="{FF2B5EF4-FFF2-40B4-BE49-F238E27FC236}">
                <a16:creationId xmlns:a16="http://schemas.microsoft.com/office/drawing/2014/main" id="{F43DD09A-B9B6-725A-A4C5-51174C0F66BC}"/>
              </a:ext>
            </a:extLst>
          </p:cNvPr>
          <p:cNvSpPr>
            <a:spLocks noGrp="1"/>
          </p:cNvSpPr>
          <p:nvPr>
            <p:ph idx="1"/>
          </p:nvPr>
        </p:nvSpPr>
        <p:spPr/>
        <p:txBody>
          <a:bodyPr/>
          <a:lstStyle/>
          <a:p>
            <a:r>
              <a:rPr lang="en-US"/>
              <a:t>There were few attempts to introduce P4 to OVS</a:t>
            </a:r>
          </a:p>
          <a:p>
            <a:pPr marL="285750" indent="-285750">
              <a:buFont typeface="Arial" panose="020B0604020202020204" pitchFamily="34" charset="0"/>
              <a:buChar char="•"/>
            </a:pPr>
            <a:r>
              <a:rPr lang="en-US" i="0">
                <a:solidFill>
                  <a:srgbClr val="0F0F0F"/>
                </a:solidFill>
                <a:effectLst/>
                <a:latin typeface="Roboto" panose="02000000000000000000" pitchFamily="2" charset="0"/>
              </a:rPr>
              <a:t>OVS Datapath Specialization using P4 - OVS Conference 2015</a:t>
            </a:r>
          </a:p>
          <a:p>
            <a:pPr marL="285750" indent="-285750">
              <a:buFont typeface="Arial" panose="020B0604020202020204" pitchFamily="34" charset="0"/>
              <a:buChar char="•"/>
            </a:pPr>
            <a:r>
              <a:rPr lang="en-US" i="0">
                <a:solidFill>
                  <a:srgbClr val="0F0F0F"/>
                </a:solidFill>
                <a:effectLst/>
                <a:latin typeface="Roboto" panose="02000000000000000000" pitchFamily="2" charset="0"/>
              </a:rPr>
              <a:t>IPDK - OVS with P4 Walkthrough 2022</a:t>
            </a:r>
          </a:p>
          <a:p>
            <a:pPr marL="285750" indent="-285750">
              <a:buFont typeface="Arial" panose="020B0604020202020204" pitchFamily="34" charset="0"/>
              <a:buChar char="•"/>
            </a:pPr>
            <a:r>
              <a:rPr lang="en-US" i="0">
                <a:solidFill>
                  <a:srgbClr val="0F0F0F"/>
                </a:solidFill>
                <a:effectLst/>
                <a:latin typeface="Roboto" panose="02000000000000000000" pitchFamily="2" charset="0"/>
              </a:rPr>
              <a:t>OVS 2022 Conference - Using OVS with P4 Coprocessor</a:t>
            </a:r>
          </a:p>
          <a:p>
            <a:pPr marL="285750" indent="-285750">
              <a:buFont typeface="Arial" panose="020B0604020202020204" pitchFamily="34" charset="0"/>
              <a:buChar char="•"/>
            </a:pPr>
            <a:r>
              <a:rPr lang="en-US" i="0">
                <a:solidFill>
                  <a:srgbClr val="0F0F0F"/>
                </a:solidFill>
                <a:effectLst/>
                <a:latin typeface="Roboto" panose="02000000000000000000" pitchFamily="2" charset="0"/>
              </a:rPr>
              <a:t>OfP4, a P4 front end for Open </a:t>
            </a:r>
            <a:r>
              <a:rPr lang="en-US" i="0" err="1">
                <a:solidFill>
                  <a:srgbClr val="0F0F0F"/>
                </a:solidFill>
                <a:effectLst/>
                <a:latin typeface="Roboto" panose="02000000000000000000" pitchFamily="2" charset="0"/>
              </a:rPr>
              <a:t>vSwitch</a:t>
            </a:r>
            <a:endParaRPr lang="en-US" i="0">
              <a:solidFill>
                <a:srgbClr val="0F0F0F"/>
              </a:solidFill>
              <a:effectLst/>
              <a:latin typeface="Roboto" panose="02000000000000000000" pitchFamily="2" charset="0"/>
            </a:endParaRPr>
          </a:p>
          <a:p>
            <a:r>
              <a:rPr lang="en-US"/>
              <a:t>Eventually P4 is not part of OVS</a:t>
            </a:r>
          </a:p>
          <a:p>
            <a:pPr marL="285750" indent="-285750">
              <a:buFont typeface="Arial" panose="020B0604020202020204" pitchFamily="34" charset="0"/>
              <a:buChar char="•"/>
            </a:pPr>
            <a:r>
              <a:rPr lang="en-US"/>
              <a:t>Probably because P4 its too different than other acceleration API</a:t>
            </a:r>
          </a:p>
          <a:p>
            <a:pPr marL="285750" indent="-285750">
              <a:buFont typeface="Arial" panose="020B0604020202020204" pitchFamily="34" charset="0"/>
              <a:buChar char="•"/>
            </a:pPr>
            <a:r>
              <a:rPr lang="en-US"/>
              <a:t>The following architecture which has p4-dpif was suggested</a:t>
            </a:r>
            <a:endParaRPr lang="en-IL"/>
          </a:p>
        </p:txBody>
      </p:sp>
      <p:sp>
        <p:nvSpPr>
          <p:cNvPr id="4" name="Text Placeholder 3">
            <a:extLst>
              <a:ext uri="{FF2B5EF4-FFF2-40B4-BE49-F238E27FC236}">
                <a16:creationId xmlns:a16="http://schemas.microsoft.com/office/drawing/2014/main" id="{E083E076-70C2-2917-E2E3-C1402B788832}"/>
              </a:ext>
            </a:extLst>
          </p:cNvPr>
          <p:cNvSpPr>
            <a:spLocks noGrp="1"/>
          </p:cNvSpPr>
          <p:nvPr>
            <p:ph type="body" sz="quarter" idx="10"/>
          </p:nvPr>
        </p:nvSpPr>
        <p:spPr/>
        <p:txBody>
          <a:bodyPr/>
          <a:lstStyle/>
          <a:p>
            <a:r>
              <a:rPr lang="en-US"/>
              <a:t>A third acceleration API</a:t>
            </a:r>
            <a:endParaRPr lang="en-IL"/>
          </a:p>
        </p:txBody>
      </p:sp>
      <p:pic>
        <p:nvPicPr>
          <p:cNvPr id="6" name="Picture 5">
            <a:extLst>
              <a:ext uri="{FF2B5EF4-FFF2-40B4-BE49-F238E27FC236}">
                <a16:creationId xmlns:a16="http://schemas.microsoft.com/office/drawing/2014/main" id="{6A7208BE-5A56-7069-ED12-7684914074D6}"/>
              </a:ext>
            </a:extLst>
          </p:cNvPr>
          <p:cNvPicPr>
            <a:picLocks noChangeAspect="1"/>
          </p:cNvPicPr>
          <p:nvPr/>
        </p:nvPicPr>
        <p:blipFill>
          <a:blip r:embed="rId3"/>
          <a:stretch>
            <a:fillRect/>
          </a:stretch>
        </p:blipFill>
        <p:spPr>
          <a:xfrm>
            <a:off x="7411315" y="1923437"/>
            <a:ext cx="4519526" cy="4132139"/>
          </a:xfrm>
          <a:prstGeom prst="rect">
            <a:avLst/>
          </a:prstGeom>
        </p:spPr>
      </p:pic>
      <p:cxnSp>
        <p:nvCxnSpPr>
          <p:cNvPr id="8" name="Straight Arrow Connector 7">
            <a:extLst>
              <a:ext uri="{FF2B5EF4-FFF2-40B4-BE49-F238E27FC236}">
                <a16:creationId xmlns:a16="http://schemas.microsoft.com/office/drawing/2014/main" id="{30B94245-CBE1-05D4-6304-BBAEE5FC6169}"/>
              </a:ext>
            </a:extLst>
          </p:cNvPr>
          <p:cNvCxnSpPr>
            <a:cxnSpLocks/>
          </p:cNvCxnSpPr>
          <p:nvPr/>
        </p:nvCxnSpPr>
        <p:spPr>
          <a:xfrm flipV="1">
            <a:off x="6615824" y="5442333"/>
            <a:ext cx="795491" cy="411087"/>
          </a:xfrm>
          <a:prstGeom prst="straightConnector1">
            <a:avLst/>
          </a:prstGeom>
          <a:ln w="444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83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B8EB5-1BB5-3FD0-CDDD-E03D366D3E63}"/>
              </a:ext>
            </a:extLst>
          </p:cNvPr>
          <p:cNvSpPr>
            <a:spLocks noGrp="1"/>
          </p:cNvSpPr>
          <p:nvPr>
            <p:ph type="ctrTitle"/>
          </p:nvPr>
        </p:nvSpPr>
        <p:spPr>
          <a:xfrm>
            <a:off x="457199" y="4632960"/>
            <a:ext cx="9711369" cy="1645920"/>
          </a:xfrm>
        </p:spPr>
        <p:txBody>
          <a:bodyPr/>
          <a:lstStyle/>
          <a:p>
            <a:r>
              <a:rPr lang="en-US"/>
              <a:t>HW acceleration challenges with current OVS Arch</a:t>
            </a:r>
            <a:endParaRPr lang="en-IL"/>
          </a:p>
        </p:txBody>
      </p:sp>
      <p:sp>
        <p:nvSpPr>
          <p:cNvPr id="3" name="Subtitle 2">
            <a:extLst>
              <a:ext uri="{FF2B5EF4-FFF2-40B4-BE49-F238E27FC236}">
                <a16:creationId xmlns:a16="http://schemas.microsoft.com/office/drawing/2014/main" id="{6FE79BED-56DB-9C43-56CA-119A3BF1F462}"/>
              </a:ext>
            </a:extLst>
          </p:cNvPr>
          <p:cNvSpPr>
            <a:spLocks noGrp="1"/>
          </p:cNvSpPr>
          <p:nvPr>
            <p:ph type="subTitle" idx="1"/>
          </p:nvPr>
        </p:nvSpPr>
        <p:spPr/>
        <p:txBody>
          <a:bodyPr/>
          <a:lstStyle/>
          <a:p>
            <a:endParaRPr lang="en-IL"/>
          </a:p>
        </p:txBody>
      </p:sp>
    </p:spTree>
    <p:extLst>
      <p:ext uri="{BB962C8B-B14F-4D97-AF65-F5344CB8AC3E}">
        <p14:creationId xmlns:p14="http://schemas.microsoft.com/office/powerpoint/2010/main" val="1615896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15B6-5DE7-5636-13AA-54E28EFABD62}"/>
              </a:ext>
            </a:extLst>
          </p:cNvPr>
          <p:cNvSpPr>
            <a:spLocks noGrp="1"/>
          </p:cNvSpPr>
          <p:nvPr>
            <p:ph type="title"/>
          </p:nvPr>
        </p:nvSpPr>
        <p:spPr/>
        <p:txBody>
          <a:bodyPr/>
          <a:lstStyle/>
          <a:p>
            <a:r>
              <a:rPr lang="en-US"/>
              <a:t>Partial execution of pipeline actions</a:t>
            </a:r>
            <a:endParaRPr lang="en-IL"/>
          </a:p>
        </p:txBody>
      </p:sp>
      <p:sp>
        <p:nvSpPr>
          <p:cNvPr id="3" name="Content Placeholder 2">
            <a:extLst>
              <a:ext uri="{FF2B5EF4-FFF2-40B4-BE49-F238E27FC236}">
                <a16:creationId xmlns:a16="http://schemas.microsoft.com/office/drawing/2014/main" id="{0D6A6D43-B837-C972-4FD5-06ABCEBD08A4}"/>
              </a:ext>
            </a:extLst>
          </p:cNvPr>
          <p:cNvSpPr>
            <a:spLocks noGrp="1"/>
          </p:cNvSpPr>
          <p:nvPr>
            <p:ph idx="1"/>
          </p:nvPr>
        </p:nvSpPr>
        <p:spPr>
          <a:xfrm>
            <a:off x="574167" y="2336707"/>
            <a:ext cx="11054080" cy="1428470"/>
          </a:xfrm>
        </p:spPr>
        <p:txBody>
          <a:bodyPr/>
          <a:lstStyle/>
          <a:p>
            <a:pPr marL="285750" indent="-285750">
              <a:buFont typeface="Arial" panose="020B0604020202020204" pitchFamily="34" charset="0"/>
              <a:buChar char="•"/>
            </a:pPr>
            <a:r>
              <a:rPr lang="en-US"/>
              <a:t>OVS uses Connection Tracking (CT) as an action</a:t>
            </a:r>
          </a:p>
          <a:p>
            <a:pPr marL="285750" indent="-285750">
              <a:buFont typeface="Arial" panose="020B0604020202020204" pitchFamily="34" charset="0"/>
              <a:buChar char="•"/>
            </a:pPr>
            <a:r>
              <a:rPr lang="en-US"/>
              <a:t>CT action can be placed after some packet modification already happened</a:t>
            </a:r>
          </a:p>
          <a:p>
            <a:pPr marL="285750" indent="-285750">
              <a:buFont typeface="Arial" panose="020B0604020202020204" pitchFamily="34" charset="0"/>
              <a:buChar char="•"/>
            </a:pPr>
            <a:r>
              <a:rPr lang="en-US"/>
              <a:t>CT miss requires SW involvement, but SW is now broken</a:t>
            </a:r>
            <a:endParaRPr lang="en-IL"/>
          </a:p>
        </p:txBody>
      </p:sp>
      <p:sp>
        <p:nvSpPr>
          <p:cNvPr id="4" name="Text Placeholder 3">
            <a:extLst>
              <a:ext uri="{FF2B5EF4-FFF2-40B4-BE49-F238E27FC236}">
                <a16:creationId xmlns:a16="http://schemas.microsoft.com/office/drawing/2014/main" id="{1B0631B0-B72E-FC53-750E-8122542BA73E}"/>
              </a:ext>
            </a:extLst>
          </p:cNvPr>
          <p:cNvSpPr>
            <a:spLocks noGrp="1"/>
          </p:cNvSpPr>
          <p:nvPr>
            <p:ph type="body" sz="quarter" idx="10"/>
          </p:nvPr>
        </p:nvSpPr>
        <p:spPr/>
        <p:txBody>
          <a:bodyPr/>
          <a:lstStyle/>
          <a:p>
            <a:r>
              <a:rPr lang="en-US"/>
              <a:t>CT as an example</a:t>
            </a:r>
            <a:endParaRPr lang="en-IL"/>
          </a:p>
        </p:txBody>
      </p:sp>
      <p:sp>
        <p:nvSpPr>
          <p:cNvPr id="6" name="TextBox 5">
            <a:extLst>
              <a:ext uri="{FF2B5EF4-FFF2-40B4-BE49-F238E27FC236}">
                <a16:creationId xmlns:a16="http://schemas.microsoft.com/office/drawing/2014/main" id="{B769E620-1A1F-D9BF-312A-E941C02C6EA1}"/>
              </a:ext>
            </a:extLst>
          </p:cNvPr>
          <p:cNvSpPr txBox="1"/>
          <p:nvPr/>
        </p:nvSpPr>
        <p:spPr>
          <a:xfrm>
            <a:off x="993289" y="3840481"/>
            <a:ext cx="6094206" cy="1700209"/>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15000"/>
              </a:lnSpc>
              <a:spcAft>
                <a:spcPts val="1000"/>
              </a:spcAft>
            </a:pPr>
            <a:r>
              <a:rPr lang="en-US" sz="1200" err="1">
                <a:solidFill>
                  <a:schemeClr val="bg1"/>
                </a:solidFill>
                <a:effectLst/>
                <a:latin typeface="Courier"/>
                <a:ea typeface="Calibri" panose="020F0502020204030204" pitchFamily="34" charset="0"/>
                <a:cs typeface="Courier"/>
              </a:rPr>
              <a:t>ct_state</a:t>
            </a:r>
            <a:r>
              <a:rPr lang="en-US" sz="1200">
                <a:solidFill>
                  <a:schemeClr val="bg1"/>
                </a:solidFill>
                <a:effectLst/>
                <a:latin typeface="Courier"/>
                <a:ea typeface="Calibri" panose="020F0502020204030204" pitchFamily="34" charset="0"/>
                <a:cs typeface="Courier"/>
              </a:rPr>
              <a:t>(-</a:t>
            </a:r>
            <a:r>
              <a:rPr lang="en-US" sz="1200" err="1">
                <a:solidFill>
                  <a:schemeClr val="bg1"/>
                </a:solidFill>
                <a:effectLst/>
                <a:latin typeface="Courier"/>
                <a:ea typeface="Calibri" panose="020F0502020204030204" pitchFamily="34" charset="0"/>
                <a:cs typeface="Courier"/>
              </a:rPr>
              <a:t>trk</a:t>
            </a:r>
            <a:r>
              <a:rPr lang="en-US" sz="1200">
                <a:solidFill>
                  <a:schemeClr val="bg1"/>
                </a:solidFill>
                <a:effectLst/>
                <a:latin typeface="Courier"/>
                <a:ea typeface="Calibri" panose="020F0502020204030204" pitchFamily="34" charset="0"/>
                <a:cs typeface="Courier"/>
              </a:rPr>
              <a:t>),</a:t>
            </a:r>
            <a:r>
              <a:rPr lang="en-US" sz="1200" err="1">
                <a:solidFill>
                  <a:schemeClr val="bg1"/>
                </a:solidFill>
                <a:effectLst/>
                <a:latin typeface="Courier"/>
                <a:ea typeface="Calibri" panose="020F0502020204030204" pitchFamily="34" charset="0"/>
                <a:cs typeface="Courier"/>
              </a:rPr>
              <a:t>recirc_id</a:t>
            </a:r>
            <a:r>
              <a:rPr lang="en-US" sz="1200">
                <a:solidFill>
                  <a:schemeClr val="bg1"/>
                </a:solidFill>
                <a:effectLst/>
                <a:latin typeface="Courier"/>
                <a:ea typeface="Calibri" panose="020F0502020204030204" pitchFamily="34" charset="0"/>
                <a:cs typeface="Courier"/>
              </a:rPr>
              <a:t>(0),</a:t>
            </a:r>
            <a:r>
              <a:rPr lang="en-US" sz="1200" err="1">
                <a:solidFill>
                  <a:schemeClr val="bg1"/>
                </a:solidFill>
                <a:effectLst/>
                <a:latin typeface="Courier"/>
                <a:ea typeface="Calibri" panose="020F0502020204030204" pitchFamily="34" charset="0"/>
                <a:cs typeface="Courier"/>
              </a:rPr>
              <a:t>in_port</a:t>
            </a:r>
            <a:r>
              <a:rPr lang="en-US" sz="1200">
                <a:solidFill>
                  <a:schemeClr val="bg1"/>
                </a:solidFill>
                <a:effectLst/>
                <a:latin typeface="Courier"/>
                <a:ea typeface="Calibri" panose="020F0502020204030204" pitchFamily="34" charset="0"/>
                <a:cs typeface="Courier"/>
              </a:rPr>
              <a:t>(6),</a:t>
            </a:r>
            <a:r>
              <a:rPr lang="en-US" sz="1200" err="1">
                <a:solidFill>
                  <a:schemeClr val="bg1"/>
                </a:solidFill>
                <a:effectLst/>
                <a:latin typeface="Courier"/>
                <a:ea typeface="Calibri" panose="020F0502020204030204" pitchFamily="34" charset="0"/>
                <a:cs typeface="Courier"/>
              </a:rPr>
              <a:t>packet_type</a:t>
            </a:r>
            <a:r>
              <a:rPr lang="en-US" sz="1200">
                <a:solidFill>
                  <a:schemeClr val="bg1"/>
                </a:solidFill>
                <a:effectLst/>
                <a:latin typeface="Courier"/>
                <a:ea typeface="Calibri" panose="020F0502020204030204" pitchFamily="34" charset="0"/>
                <a:cs typeface="Courier"/>
              </a:rPr>
              <a:t>(ns=0,</a:t>
            </a:r>
            <a:endParaRPr lang="en-IL" sz="12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US" sz="1200">
                <a:solidFill>
                  <a:schemeClr val="bg1"/>
                </a:solidFill>
                <a:effectLst/>
                <a:latin typeface="Courier"/>
                <a:ea typeface="Calibri" panose="020F0502020204030204" pitchFamily="34" charset="0"/>
                <a:cs typeface="Courier"/>
              </a:rPr>
              <a:t>id=0),eth(</a:t>
            </a:r>
            <a:r>
              <a:rPr lang="en-US" sz="1200" err="1">
                <a:solidFill>
                  <a:schemeClr val="bg1"/>
                </a:solidFill>
                <a:effectLst/>
                <a:latin typeface="Courier"/>
                <a:ea typeface="Calibri" panose="020F0502020204030204" pitchFamily="34" charset="0"/>
                <a:cs typeface="Courier"/>
              </a:rPr>
              <a:t>src</a:t>
            </a:r>
            <a:r>
              <a:rPr lang="en-US" sz="1200">
                <a:solidFill>
                  <a:schemeClr val="bg1"/>
                </a:solidFill>
                <a:effectLst/>
                <a:latin typeface="Courier"/>
                <a:ea typeface="Calibri" panose="020F0502020204030204" pitchFamily="34" charset="0"/>
                <a:cs typeface="Courier"/>
              </a:rPr>
              <a:t>=fa:16:3e:1f:66:29,dst=fa:16:3e:53:10:28)</a:t>
            </a:r>
            <a:r>
              <a:rPr lang="en-US" sz="1200" b="1">
                <a:solidFill>
                  <a:schemeClr val="bg1"/>
                </a:solidFill>
                <a:effectLst/>
                <a:latin typeface="Courier"/>
                <a:ea typeface="Calibri" panose="020F0502020204030204" pitchFamily="34" charset="0"/>
                <a:cs typeface="Courier"/>
              </a:rPr>
              <a:t>,</a:t>
            </a:r>
            <a:r>
              <a:rPr lang="en-US" sz="1200" err="1">
                <a:solidFill>
                  <a:schemeClr val="bg1"/>
                </a:solidFill>
                <a:effectLst/>
                <a:latin typeface="Courier"/>
                <a:ea typeface="Calibri" panose="020F0502020204030204" pitchFamily="34" charset="0"/>
                <a:cs typeface="Courier"/>
              </a:rPr>
              <a:t>eth_type</a:t>
            </a:r>
            <a:r>
              <a:rPr lang="en-US" sz="1200">
                <a:solidFill>
                  <a:schemeClr val="bg1"/>
                </a:solidFill>
                <a:effectLst/>
                <a:latin typeface="Courier"/>
                <a:ea typeface="Calibri" panose="020F0502020204030204" pitchFamily="34" charset="0"/>
                <a:cs typeface="Courier"/>
              </a:rPr>
              <a:t>(0x0800),ipv4(</a:t>
            </a:r>
            <a:r>
              <a:rPr lang="en-US" sz="1200" err="1">
                <a:solidFill>
                  <a:schemeClr val="bg1"/>
                </a:solidFill>
                <a:effectLst/>
                <a:latin typeface="Courier"/>
                <a:ea typeface="Calibri" panose="020F0502020204030204" pitchFamily="34" charset="0"/>
                <a:cs typeface="Courier"/>
              </a:rPr>
              <a:t>src</a:t>
            </a:r>
            <a:r>
              <a:rPr lang="en-US" sz="1200">
                <a:solidFill>
                  <a:schemeClr val="bg1"/>
                </a:solidFill>
                <a:effectLst/>
                <a:latin typeface="Courier"/>
                <a:ea typeface="Calibri" panose="020F0502020204030204" pitchFamily="34" charset="0"/>
                <a:cs typeface="Courier"/>
              </a:rPr>
              <a:t>=172.16.0.101/128.0.0.0,proto=1,frag=no), packets:8, bytes:784,used:0.909s,actions:set(eth(</a:t>
            </a:r>
            <a:r>
              <a:rPr lang="en-US" sz="1200" err="1">
                <a:solidFill>
                  <a:schemeClr val="bg1"/>
                </a:solidFill>
                <a:effectLst/>
                <a:latin typeface="Courier"/>
                <a:ea typeface="Calibri" panose="020F0502020204030204" pitchFamily="34" charset="0"/>
                <a:cs typeface="Courier"/>
              </a:rPr>
              <a:t>src</a:t>
            </a:r>
            <a:r>
              <a:rPr lang="en-US" sz="1200">
                <a:solidFill>
                  <a:schemeClr val="bg1"/>
                </a:solidFill>
                <a:effectLst/>
                <a:latin typeface="Courier"/>
                <a:ea typeface="Calibri" panose="020F0502020204030204" pitchFamily="34" charset="0"/>
                <a:cs typeface="Courier"/>
              </a:rPr>
              <a:t>=fa:16:3e:fd:98:0c,dst=fa:16:3e:53:10:28)),</a:t>
            </a:r>
            <a:r>
              <a:rPr lang="en-US" sz="1200" err="1">
                <a:solidFill>
                  <a:schemeClr val="bg1"/>
                </a:solidFill>
                <a:effectLst/>
                <a:latin typeface="Courier"/>
                <a:ea typeface="Calibri" panose="020F0502020204030204" pitchFamily="34" charset="0"/>
                <a:cs typeface="Courier"/>
              </a:rPr>
              <a:t>push_vlan</a:t>
            </a:r>
            <a:r>
              <a:rPr lang="en-US" sz="1200">
                <a:solidFill>
                  <a:schemeClr val="bg1"/>
                </a:solidFill>
                <a:effectLst/>
                <a:latin typeface="Courier"/>
                <a:ea typeface="Calibri" panose="020F0502020204030204" pitchFamily="34" charset="0"/>
                <a:cs typeface="Courier"/>
              </a:rPr>
              <a:t>(vid=2,pcp=0),</a:t>
            </a:r>
            <a:r>
              <a:rPr lang="en-US" sz="1200" b="1" err="1">
                <a:solidFill>
                  <a:schemeClr val="bg1"/>
                </a:solidFill>
                <a:effectLst/>
                <a:latin typeface="Courier"/>
                <a:ea typeface="Calibri" panose="020F0502020204030204" pitchFamily="34" charset="0"/>
                <a:cs typeface="Courier"/>
              </a:rPr>
              <a:t>ct</a:t>
            </a:r>
            <a:r>
              <a:rPr lang="en-US" sz="1200" b="1">
                <a:solidFill>
                  <a:schemeClr val="bg1"/>
                </a:solidFill>
                <a:effectLst/>
                <a:latin typeface="Courier"/>
                <a:ea typeface="Calibri" panose="020F0502020204030204" pitchFamily="34" charset="0"/>
                <a:cs typeface="Courier"/>
              </a:rPr>
              <a:t>(zone=2,label=1209)</a:t>
            </a:r>
            <a:r>
              <a:rPr lang="en-US" sz="1200">
                <a:solidFill>
                  <a:schemeClr val="bg1"/>
                </a:solidFill>
                <a:effectLst/>
                <a:latin typeface="Courier"/>
                <a:ea typeface="Calibri" panose="020F0502020204030204" pitchFamily="34" charset="0"/>
                <a:cs typeface="Courier"/>
              </a:rPr>
              <a:t>,recirc(0x5eb2)</a:t>
            </a:r>
            <a:endParaRPr lang="en-IL" sz="12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E60B9C9F-6798-42F7-6545-A53172332A02}"/>
              </a:ext>
            </a:extLst>
          </p:cNvPr>
          <p:cNvCxnSpPr/>
          <p:nvPr/>
        </p:nvCxnSpPr>
        <p:spPr>
          <a:xfrm flipH="1" flipV="1">
            <a:off x="5755342" y="5371429"/>
            <a:ext cx="935915" cy="6342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C35B25D4-7B50-0367-712D-E39C9FEA9093}"/>
              </a:ext>
            </a:extLst>
          </p:cNvPr>
          <p:cNvSpPr txBox="1"/>
          <p:nvPr/>
        </p:nvSpPr>
        <p:spPr>
          <a:xfrm>
            <a:off x="6767457" y="5571664"/>
            <a:ext cx="2786231" cy="867930"/>
          </a:xfrm>
          <a:prstGeom prst="rect">
            <a:avLst/>
          </a:prstGeom>
          <a:noFill/>
          <a:ln w="6350">
            <a:solidFill>
              <a:schemeClr val="accent6">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a:solidFill>
                  <a:srgbClr val="018564"/>
                </a:solidFill>
                <a:latin typeface="Trebuchet MS" panose="020B0603020202020204" pitchFamily="34" charset="0"/>
              </a:rPr>
              <a:t>What if this is a new connection that is not in HW. Packet was already modified, OVS SW might miss</a:t>
            </a:r>
            <a:endParaRPr lang="en-IL" sz="1400" err="1">
              <a:solidFill>
                <a:srgbClr val="018564"/>
              </a:solidFill>
              <a:latin typeface="Trebuchet MS" panose="020B0603020202020204" pitchFamily="34" charset="0"/>
            </a:endParaRPr>
          </a:p>
        </p:txBody>
      </p:sp>
      <p:sp>
        <p:nvSpPr>
          <p:cNvPr id="11" name="TextBox 10">
            <a:extLst>
              <a:ext uri="{FF2B5EF4-FFF2-40B4-BE49-F238E27FC236}">
                <a16:creationId xmlns:a16="http://schemas.microsoft.com/office/drawing/2014/main" id="{F54BA161-E76E-87F5-D287-6DF070736781}"/>
              </a:ext>
            </a:extLst>
          </p:cNvPr>
          <p:cNvSpPr txBox="1"/>
          <p:nvPr/>
        </p:nvSpPr>
        <p:spPr>
          <a:xfrm>
            <a:off x="8607517" y="3654378"/>
            <a:ext cx="3556907" cy="14219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600">
                <a:solidFill>
                  <a:schemeClr val="bg1"/>
                </a:solidFill>
                <a:latin typeface="Trebuchet MS" panose="020B0603020202020204" pitchFamily="34" charset="0"/>
              </a:rPr>
              <a:t>The software receives a partially processed packet and may not know how to handle it. It must resume actions from where they stopped, which is challenging, leading to malfunctions and inconsistencies </a:t>
            </a:r>
            <a:endParaRPr lang="en-IL" sz="1600">
              <a:solidFill>
                <a:schemeClr val="bg1"/>
              </a:solidFill>
              <a:latin typeface="Trebuchet MS" panose="020B0603020202020204" pitchFamily="34" charset="0"/>
            </a:endParaRPr>
          </a:p>
        </p:txBody>
      </p:sp>
      <p:cxnSp>
        <p:nvCxnSpPr>
          <p:cNvPr id="15" name="Straight Arrow Connector 14">
            <a:extLst>
              <a:ext uri="{FF2B5EF4-FFF2-40B4-BE49-F238E27FC236}">
                <a16:creationId xmlns:a16="http://schemas.microsoft.com/office/drawing/2014/main" id="{2418AABE-ADF9-9024-B195-A3DF210AAD18}"/>
              </a:ext>
            </a:extLst>
          </p:cNvPr>
          <p:cNvCxnSpPr/>
          <p:nvPr/>
        </p:nvCxnSpPr>
        <p:spPr>
          <a:xfrm flipH="1" flipV="1">
            <a:off x="3737113" y="5371429"/>
            <a:ext cx="2822713" cy="70961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 name="Rectangle 4">
            <a:extLst>
              <a:ext uri="{FF2B5EF4-FFF2-40B4-BE49-F238E27FC236}">
                <a16:creationId xmlns:a16="http://schemas.microsoft.com/office/drawing/2014/main" id="{F1C85125-6CFD-81E4-BE1F-01EA21986A32}"/>
              </a:ext>
            </a:extLst>
          </p:cNvPr>
          <p:cNvSpPr/>
          <p:nvPr/>
        </p:nvSpPr>
        <p:spPr>
          <a:xfrm>
            <a:off x="4867275" y="6496050"/>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Right Arrow 6">
            <a:extLst>
              <a:ext uri="{FF2B5EF4-FFF2-40B4-BE49-F238E27FC236}">
                <a16:creationId xmlns:a16="http://schemas.microsoft.com/office/drawing/2014/main" id="{29DD62F6-8AEA-CF75-54AE-86E02593E1B6}"/>
              </a:ext>
            </a:extLst>
          </p:cNvPr>
          <p:cNvSpPr/>
          <p:nvPr/>
        </p:nvSpPr>
        <p:spPr>
          <a:xfrm>
            <a:off x="7623672" y="4274545"/>
            <a:ext cx="848299" cy="41604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2970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FDE0-AA80-942E-3F2E-4B12436280A9}"/>
              </a:ext>
            </a:extLst>
          </p:cNvPr>
          <p:cNvSpPr>
            <a:spLocks noGrp="1"/>
          </p:cNvSpPr>
          <p:nvPr>
            <p:ph type="title"/>
          </p:nvPr>
        </p:nvSpPr>
        <p:spPr/>
        <p:txBody>
          <a:bodyPr/>
          <a:lstStyle/>
          <a:p>
            <a:r>
              <a:rPr lang="en-US" err="1"/>
              <a:t>dP_HASH</a:t>
            </a:r>
            <a:endParaRPr lang="en-IL"/>
          </a:p>
        </p:txBody>
      </p:sp>
      <p:sp>
        <p:nvSpPr>
          <p:cNvPr id="3" name="Content Placeholder 2">
            <a:extLst>
              <a:ext uri="{FF2B5EF4-FFF2-40B4-BE49-F238E27FC236}">
                <a16:creationId xmlns:a16="http://schemas.microsoft.com/office/drawing/2014/main" id="{D940B936-D0DF-7855-9250-7A5F066E119E}"/>
              </a:ext>
            </a:extLst>
          </p:cNvPr>
          <p:cNvSpPr>
            <a:spLocks noGrp="1"/>
          </p:cNvSpPr>
          <p:nvPr>
            <p:ph idx="1"/>
          </p:nvPr>
        </p:nvSpPr>
        <p:spPr>
          <a:xfrm>
            <a:off x="574167" y="2336707"/>
            <a:ext cx="11054080" cy="1092294"/>
          </a:xfrm>
        </p:spPr>
        <p:txBody>
          <a:bodyPr/>
          <a:lstStyle/>
          <a:p>
            <a:pPr marL="285750" indent="-285750">
              <a:buFont typeface="Arial" panose="020B0604020202020204" pitchFamily="34" charset="0"/>
              <a:buChar char="•"/>
            </a:pPr>
            <a:r>
              <a:rPr lang="en-US"/>
              <a:t>DP_HASH runs “Jenkins hash” function on 5-tuple and than jumps to one of X buckets, who have actions</a:t>
            </a:r>
          </a:p>
          <a:p>
            <a:pPr marL="285750" indent="-285750">
              <a:buFont typeface="Arial" panose="020B0604020202020204" pitchFamily="34" charset="0"/>
              <a:buChar char="•"/>
            </a:pPr>
            <a:r>
              <a:rPr lang="en-US"/>
              <a:t>HW might have a different hash function than Jenkins or other SW implementation hash, leading to consistency issues between HW accelerated pipes and SW pipes, and causing network failures and e.g. </a:t>
            </a:r>
            <a:r>
              <a:rPr lang="en-US" err="1"/>
              <a:t>tcp</a:t>
            </a:r>
            <a:r>
              <a:rPr lang="en-US"/>
              <a:t> disconnections</a:t>
            </a:r>
          </a:p>
          <a:p>
            <a:pPr marL="285750" indent="-285750">
              <a:buFont typeface="Arial" panose="020B0604020202020204" pitchFamily="34" charset="0"/>
              <a:buChar char="•"/>
            </a:pPr>
            <a:r>
              <a:rPr lang="en-US"/>
              <a:t>Having SW &amp; HW using the same hash could solve this problem (SW to use HW capability)</a:t>
            </a:r>
            <a:endParaRPr lang="en-IL"/>
          </a:p>
        </p:txBody>
      </p:sp>
      <p:sp>
        <p:nvSpPr>
          <p:cNvPr id="4" name="Text Placeholder 3">
            <a:extLst>
              <a:ext uri="{FF2B5EF4-FFF2-40B4-BE49-F238E27FC236}">
                <a16:creationId xmlns:a16="http://schemas.microsoft.com/office/drawing/2014/main" id="{8A096404-13E8-3088-5E16-89E187A1527C}"/>
              </a:ext>
            </a:extLst>
          </p:cNvPr>
          <p:cNvSpPr>
            <a:spLocks noGrp="1"/>
          </p:cNvSpPr>
          <p:nvPr>
            <p:ph type="body" sz="quarter" idx="10"/>
          </p:nvPr>
        </p:nvSpPr>
        <p:spPr/>
        <p:txBody>
          <a:bodyPr/>
          <a:lstStyle/>
          <a:p>
            <a:r>
              <a:rPr lang="en-US"/>
              <a:t>HW hash might be different than SW or other vendors</a:t>
            </a:r>
            <a:endParaRPr lang="en-IL"/>
          </a:p>
        </p:txBody>
      </p:sp>
      <p:sp>
        <p:nvSpPr>
          <p:cNvPr id="5" name="Rectangle 4">
            <a:extLst>
              <a:ext uri="{FF2B5EF4-FFF2-40B4-BE49-F238E27FC236}">
                <a16:creationId xmlns:a16="http://schemas.microsoft.com/office/drawing/2014/main" id="{2FAD0956-486D-5C0A-AB70-C77D50C23C0D}"/>
              </a:ext>
            </a:extLst>
          </p:cNvPr>
          <p:cNvSpPr/>
          <p:nvPr/>
        </p:nvSpPr>
        <p:spPr>
          <a:xfrm>
            <a:off x="1032734" y="4239166"/>
            <a:ext cx="2162287" cy="58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SW hash</a:t>
            </a:r>
            <a:endParaRPr lang="en-IL"/>
          </a:p>
        </p:txBody>
      </p:sp>
      <p:sp>
        <p:nvSpPr>
          <p:cNvPr id="6" name="Rectangle 5">
            <a:extLst>
              <a:ext uri="{FF2B5EF4-FFF2-40B4-BE49-F238E27FC236}">
                <a16:creationId xmlns:a16="http://schemas.microsoft.com/office/drawing/2014/main" id="{8A4D575F-EC91-EFDA-B6CD-A64DB11143CF}"/>
              </a:ext>
            </a:extLst>
          </p:cNvPr>
          <p:cNvSpPr/>
          <p:nvPr/>
        </p:nvSpPr>
        <p:spPr>
          <a:xfrm>
            <a:off x="5002306" y="4335985"/>
            <a:ext cx="1452282" cy="355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Action A</a:t>
            </a:r>
            <a:endParaRPr lang="en-IL"/>
          </a:p>
        </p:txBody>
      </p:sp>
      <p:sp>
        <p:nvSpPr>
          <p:cNvPr id="7" name="Rectangle 6">
            <a:extLst>
              <a:ext uri="{FF2B5EF4-FFF2-40B4-BE49-F238E27FC236}">
                <a16:creationId xmlns:a16="http://schemas.microsoft.com/office/drawing/2014/main" id="{19F3B61A-3BBE-2162-07FB-7B9D3DE19F8C}"/>
              </a:ext>
            </a:extLst>
          </p:cNvPr>
          <p:cNvSpPr/>
          <p:nvPr/>
        </p:nvSpPr>
        <p:spPr>
          <a:xfrm>
            <a:off x="5002306" y="4758222"/>
            <a:ext cx="1452282" cy="355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Action B</a:t>
            </a:r>
            <a:endParaRPr lang="en-IL"/>
          </a:p>
        </p:txBody>
      </p:sp>
      <p:sp>
        <p:nvSpPr>
          <p:cNvPr id="8" name="Rectangle 7">
            <a:extLst>
              <a:ext uri="{FF2B5EF4-FFF2-40B4-BE49-F238E27FC236}">
                <a16:creationId xmlns:a16="http://schemas.microsoft.com/office/drawing/2014/main" id="{994A4ACB-11A0-9C3D-8E5C-490A028A22D3}"/>
              </a:ext>
            </a:extLst>
          </p:cNvPr>
          <p:cNvSpPr/>
          <p:nvPr/>
        </p:nvSpPr>
        <p:spPr>
          <a:xfrm>
            <a:off x="5002306" y="5199284"/>
            <a:ext cx="1452282" cy="355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Action C</a:t>
            </a:r>
            <a:endParaRPr lang="en-IL"/>
          </a:p>
        </p:txBody>
      </p:sp>
      <p:cxnSp>
        <p:nvCxnSpPr>
          <p:cNvPr id="10" name="Straight Arrow Connector 9">
            <a:extLst>
              <a:ext uri="{FF2B5EF4-FFF2-40B4-BE49-F238E27FC236}">
                <a16:creationId xmlns:a16="http://schemas.microsoft.com/office/drawing/2014/main" id="{1A8C5C61-2455-9316-CB3C-A9276FED670D}"/>
              </a:ext>
            </a:extLst>
          </p:cNvPr>
          <p:cNvCxnSpPr>
            <a:stCxn id="5" idx="3"/>
            <a:endCxn id="7" idx="1"/>
          </p:cNvCxnSpPr>
          <p:nvPr/>
        </p:nvCxnSpPr>
        <p:spPr>
          <a:xfrm>
            <a:off x="3195021" y="4531091"/>
            <a:ext cx="1807285" cy="40463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0E1EB12-F118-1128-C42E-5AE95071BF4E}"/>
              </a:ext>
            </a:extLst>
          </p:cNvPr>
          <p:cNvSpPr txBox="1"/>
          <p:nvPr/>
        </p:nvSpPr>
        <p:spPr>
          <a:xfrm>
            <a:off x="3560781" y="4117136"/>
            <a:ext cx="806824"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Hash X</a:t>
            </a:r>
            <a:endParaRPr lang="en-IL" sz="1600">
              <a:solidFill>
                <a:schemeClr val="bg1"/>
              </a:solidFill>
              <a:latin typeface="Trebuchet MS" panose="020B0603020202020204" pitchFamily="34" charset="0"/>
            </a:endParaRPr>
          </a:p>
        </p:txBody>
      </p:sp>
      <p:sp>
        <p:nvSpPr>
          <p:cNvPr id="12" name="Rectangle 11">
            <a:extLst>
              <a:ext uri="{FF2B5EF4-FFF2-40B4-BE49-F238E27FC236}">
                <a16:creationId xmlns:a16="http://schemas.microsoft.com/office/drawing/2014/main" id="{D29B76A5-1411-C42B-6197-0C70340E6867}"/>
              </a:ext>
            </a:extLst>
          </p:cNvPr>
          <p:cNvSpPr/>
          <p:nvPr/>
        </p:nvSpPr>
        <p:spPr>
          <a:xfrm>
            <a:off x="1032733" y="5693241"/>
            <a:ext cx="2162287" cy="583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HW hash</a:t>
            </a:r>
            <a:endParaRPr lang="en-IL"/>
          </a:p>
        </p:txBody>
      </p:sp>
      <p:cxnSp>
        <p:nvCxnSpPr>
          <p:cNvPr id="14" name="Straight Arrow Connector 13">
            <a:extLst>
              <a:ext uri="{FF2B5EF4-FFF2-40B4-BE49-F238E27FC236}">
                <a16:creationId xmlns:a16="http://schemas.microsoft.com/office/drawing/2014/main" id="{BCA90C9A-C5CC-9DAA-A1E9-0333736BDCEB}"/>
              </a:ext>
            </a:extLst>
          </p:cNvPr>
          <p:cNvCxnSpPr>
            <a:stCxn id="12" idx="3"/>
            <a:endCxn id="8" idx="1"/>
          </p:cNvCxnSpPr>
          <p:nvPr/>
        </p:nvCxnSpPr>
        <p:spPr>
          <a:xfrm flipV="1">
            <a:off x="3195020" y="5376785"/>
            <a:ext cx="1807286" cy="60838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97233B1-AE8F-C493-D3F3-FFEA8033B411}"/>
              </a:ext>
            </a:extLst>
          </p:cNvPr>
          <p:cNvSpPr txBox="1"/>
          <p:nvPr/>
        </p:nvSpPr>
        <p:spPr>
          <a:xfrm>
            <a:off x="3652220" y="5934795"/>
            <a:ext cx="806824"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solidFill>
                <a:latin typeface="Trebuchet MS" panose="020B0603020202020204" pitchFamily="34" charset="0"/>
              </a:rPr>
              <a:t>Hash y</a:t>
            </a:r>
            <a:endParaRPr lang="en-IL" sz="1600" err="1">
              <a:solidFill>
                <a:schemeClr val="bg1"/>
              </a:solidFill>
              <a:latin typeface="Trebuchet MS" panose="020B0603020202020204" pitchFamily="34" charset="0"/>
            </a:endParaRPr>
          </a:p>
        </p:txBody>
      </p:sp>
      <p:sp>
        <p:nvSpPr>
          <p:cNvPr id="16" name="TextBox 15">
            <a:extLst>
              <a:ext uri="{FF2B5EF4-FFF2-40B4-BE49-F238E27FC236}">
                <a16:creationId xmlns:a16="http://schemas.microsoft.com/office/drawing/2014/main" id="{01815FD3-D731-E825-E402-918D02CAD868}"/>
              </a:ext>
            </a:extLst>
          </p:cNvPr>
          <p:cNvSpPr txBox="1"/>
          <p:nvPr/>
        </p:nvSpPr>
        <p:spPr>
          <a:xfrm>
            <a:off x="7732958" y="4555021"/>
            <a:ext cx="3216537" cy="16435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First packet might have a different path</a:t>
            </a:r>
          </a:p>
          <a:p>
            <a:pPr marL="285750" indent="-285750">
              <a:lnSpc>
                <a:spcPct val="90000"/>
              </a:lnSpc>
              <a:buFont typeface="Arial" panose="020B0604020202020204" pitchFamily="34" charset="0"/>
              <a:buChar char="•"/>
            </a:pPr>
            <a:r>
              <a:rPr lang="en-US" sz="1600" err="1">
                <a:solidFill>
                  <a:schemeClr val="bg1"/>
                </a:solidFill>
                <a:latin typeface="Trebuchet MS" panose="020B0603020202020204" pitchFamily="34" charset="0"/>
              </a:rPr>
              <a:t>Netdev</a:t>
            </a:r>
            <a:r>
              <a:rPr lang="en-US" sz="1600">
                <a:solidFill>
                  <a:schemeClr val="bg1"/>
                </a:solidFill>
                <a:latin typeface="Trebuchet MS" panose="020B0603020202020204" pitchFamily="34" charset="0"/>
              </a:rPr>
              <a:t> 0x14 NVIDIA suggested a path, but it didn’t get through</a:t>
            </a:r>
          </a:p>
          <a:p>
            <a:pPr marL="285750" indent="-285750">
              <a:lnSpc>
                <a:spcPct val="90000"/>
              </a:lnSpc>
              <a:buFont typeface="Arial" panose="020B0604020202020204" pitchFamily="34" charset="0"/>
              <a:buChar char="•"/>
            </a:pPr>
            <a:r>
              <a:rPr lang="en-US" sz="1600">
                <a:solidFill>
                  <a:schemeClr val="bg1"/>
                </a:solidFill>
                <a:latin typeface="Trebuchet MS" panose="020B0603020202020204" pitchFamily="34" charset="0"/>
              </a:rPr>
              <a:t>Having SW and HW sync on hash is a must!</a:t>
            </a:r>
            <a:endParaRPr lang="en-IL" sz="1600">
              <a:solidFill>
                <a:schemeClr val="bg1"/>
              </a:solidFill>
              <a:latin typeface="Trebuchet MS" panose="020B0603020202020204" pitchFamily="34" charset="0"/>
            </a:endParaRPr>
          </a:p>
        </p:txBody>
      </p:sp>
      <p:sp>
        <p:nvSpPr>
          <p:cNvPr id="9" name="Rectangle 8">
            <a:extLst>
              <a:ext uri="{FF2B5EF4-FFF2-40B4-BE49-F238E27FC236}">
                <a16:creationId xmlns:a16="http://schemas.microsoft.com/office/drawing/2014/main" id="{D5962D60-40AE-E3D3-39B7-1B002C1546AA}"/>
              </a:ext>
            </a:extLst>
          </p:cNvPr>
          <p:cNvSpPr/>
          <p:nvPr/>
        </p:nvSpPr>
        <p:spPr>
          <a:xfrm>
            <a:off x="4857750" y="6429375"/>
            <a:ext cx="2457450"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91143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VIDIA Sans Template 2022">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Trebuchet MS" panose="020B0603020202020204" pitchFamily="34" charset="0"/>
          </a:defRPr>
        </a:defPPr>
      </a:lstStyle>
    </a:txDef>
  </a:objectDefaults>
  <a:extraClrSchemeLst/>
  <a:extLst>
    <a:ext uri="{05A4C25C-085E-4340-85A3-A5531E510DB2}">
      <thm15:themeFamily xmlns:thm15="http://schemas.microsoft.com/office/thememl/2012/main" name="Presentation1" id="{BE213BB9-4E14-4F0F-9B38-D89D59945F63}" vid="{571590C4-2944-4812-B80B-AD6F6F69809D}"/>
    </a:ext>
  </a:extLst>
</a:theme>
</file>

<file path=ppt/theme/theme3.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rp_PPT_Template_LIGHT_NEW_WEBEX  -  Read-Only" id="{A8C3029D-7C89-4E9F-ACA8-F4A3E41141C6}" vid="{D745E637-344E-4FAD-9E81-48621A7DFB02}"/>
    </a:ext>
  </a:extLst>
</a:theme>
</file>

<file path=ppt/theme/theme4.xml><?xml version="1.0" encoding="utf-8"?>
<a:theme xmlns:a="http://schemas.openxmlformats.org/drawingml/2006/main" name="3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rp_PPT_Template_LIGHT_NEW_WEBEX  -  Read-Only" id="{A8C3029D-7C89-4E9F-ACA8-F4A3E41141C6}" vid="{D745E637-344E-4FAD-9E81-48621A7DFB0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C741C34D493941824C6BC1998F0BCF" ma:contentTypeVersion="15" ma:contentTypeDescription="Create a new document." ma:contentTypeScope="" ma:versionID="b71197ee79c26003d72d97fa72e184ea">
  <xsd:schema xmlns:xsd="http://www.w3.org/2001/XMLSchema" xmlns:xs="http://www.w3.org/2001/XMLSchema" xmlns:p="http://schemas.microsoft.com/office/2006/metadata/properties" xmlns:ns2="2b50d7c8-8893-4fe2-ade7-02ea1a3acb65" xmlns:ns3="2722f75d-7c61-49b7-ae76-df1ae675046b" targetNamespace="http://schemas.microsoft.com/office/2006/metadata/properties" ma:root="true" ma:fieldsID="3603f95f90ff48a42352ea05b92d524c" ns2:_="" ns3:_="">
    <xsd:import namespace="2b50d7c8-8893-4fe2-ade7-02ea1a3acb65"/>
    <xsd:import namespace="2722f75d-7c61-49b7-ae76-df1ae67504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0d7c8-8893-4fe2-ade7-02ea1a3ac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04b2a00-2846-4002-b30b-85ebaf4c01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22f75d-7c61-49b7-ae76-df1ae67504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235ad8b-19b8-44af-8928-7c3ab860aafd}" ma:internalName="TaxCatchAll" ma:showField="CatchAllData" ma:web="2722f75d-7c61-49b7-ae76-df1ae67504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50d7c8-8893-4fe2-ade7-02ea1a3acb65">
      <Terms xmlns="http://schemas.microsoft.com/office/infopath/2007/PartnerControls"/>
    </lcf76f155ced4ddcb4097134ff3c332f>
    <TaxCatchAll xmlns="2722f75d-7c61-49b7-ae76-df1ae675046b" xsi:nil="true"/>
    <SharedWithUsers xmlns="2722f75d-7c61-49b7-ae76-df1ae675046b">
      <UserInfo>
        <DisplayName>Alex Rosenbaum</DisplayName>
        <AccountId>14</AccountId>
        <AccountType/>
      </UserInfo>
      <UserInfo>
        <DisplayName>Olga Shern</DisplayName>
        <AccountId>271</AccountId>
        <AccountType/>
      </UserInfo>
      <UserInfo>
        <DisplayName>Dror Goldenberg</DisplayName>
        <AccountId>303</AccountId>
        <AccountType/>
      </UserInfo>
      <UserInfo>
        <DisplayName>Tzahi Oved</DisplayName>
        <AccountId>72</AccountId>
        <AccountType/>
      </UserInfo>
      <UserInfo>
        <DisplayName>Majd Dibbiny</DisplayName>
        <AccountId>433</AccountId>
        <AccountType/>
      </UserInfo>
      <UserInfo>
        <DisplayName>Ariel Kit</DisplayName>
        <AccountId>9</AccountId>
        <AccountType/>
      </UserInfo>
      <UserInfo>
        <DisplayName>Roni Bar Yanai</DisplayName>
        <AccountId>352</AccountId>
        <AccountType/>
      </UserInfo>
      <UserInfo>
        <DisplayName>Rony Efraim</DisplayName>
        <AccountId>339</AccountId>
        <AccountType/>
      </UserInfo>
      <UserInfo>
        <DisplayName>Yossef Efraim</DisplayName>
        <AccountId>351</AccountId>
        <AccountType/>
      </UserInfo>
      <UserInfo>
        <DisplayName>doca-pm-team</DisplayName>
        <AccountId>1677</AccountId>
        <AccountType/>
      </UserInfo>
      <UserInfo>
        <DisplayName>Maor Dickman</DisplayName>
        <AccountId>1679</AccountId>
        <AccountType/>
      </UserInfo>
    </SharedWithUsers>
  </documentManagement>
</p:properties>
</file>

<file path=customXml/itemProps1.xml><?xml version="1.0" encoding="utf-8"?>
<ds:datastoreItem xmlns:ds="http://schemas.openxmlformats.org/officeDocument/2006/customXml" ds:itemID="{604C57C4-DE54-40F7-9A02-355C9E62A339}">
  <ds:schemaRefs>
    <ds:schemaRef ds:uri="http://schemas.microsoft.com/sharepoint/v3/contenttype/forms"/>
  </ds:schemaRefs>
</ds:datastoreItem>
</file>

<file path=customXml/itemProps2.xml><?xml version="1.0" encoding="utf-8"?>
<ds:datastoreItem xmlns:ds="http://schemas.openxmlformats.org/officeDocument/2006/customXml" ds:itemID="{11A1112D-7B61-4F56-BDA0-5C2C4AB31198}">
  <ds:schemaRefs>
    <ds:schemaRef ds:uri="2722f75d-7c61-49b7-ae76-df1ae675046b"/>
    <ds:schemaRef ds:uri="2b50d7c8-8893-4fe2-ade7-02ea1a3acb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59964C-99B6-488C-8FC1-0B443DCFF85C}">
  <ds:schemaRefs>
    <ds:schemaRef ds:uri="2722f75d-7c61-49b7-ae76-df1ae675046b"/>
    <ds:schemaRef ds:uri="2b50d7c8-8893-4fe2-ade7-02ea1a3acb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1978</Words>
  <Application>Microsoft Office PowerPoint</Application>
  <PresentationFormat>Widescreen</PresentationFormat>
  <Paragraphs>221</Paragraphs>
  <Slides>21</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Arial</vt:lpstr>
      <vt:lpstr>Calibri</vt:lpstr>
      <vt:lpstr>Courier</vt:lpstr>
      <vt:lpstr>Courier New</vt:lpstr>
      <vt:lpstr>DINPro-Medium</vt:lpstr>
      <vt:lpstr>Noto Sans Symbols</vt:lpstr>
      <vt:lpstr>NVIDIA Sans</vt:lpstr>
      <vt:lpstr>NVIDIA Sans Light</vt:lpstr>
      <vt:lpstr>NVIDIA Sans Medium</vt:lpstr>
      <vt:lpstr>Roboto</vt:lpstr>
      <vt:lpstr>Roboto Mono</vt:lpstr>
      <vt:lpstr>Trebuchet MS</vt:lpstr>
      <vt:lpstr>Wingdings</vt:lpstr>
      <vt:lpstr>1_Title &amp; Bullet</vt:lpstr>
      <vt:lpstr>NVIDIA Sans Template 2022</vt:lpstr>
      <vt:lpstr>Title &amp; Bullet</vt:lpstr>
      <vt:lpstr>3_Title &amp; Bullet</vt:lpstr>
      <vt:lpstr>Pluggable DPIF - Unlocking accelerated OVS full potential</vt:lpstr>
      <vt:lpstr>HW Acceleration is a must</vt:lpstr>
      <vt:lpstr>OVS acceleration Journey</vt:lpstr>
      <vt:lpstr>DPIF-NETlink</vt:lpstr>
      <vt:lpstr>DPIF-NETDEV</vt:lpstr>
      <vt:lpstr>OVS-P4</vt:lpstr>
      <vt:lpstr>HW acceleration challenges with current OVS Arch</vt:lpstr>
      <vt:lpstr>Partial execution of pipeline actions</vt:lpstr>
      <vt:lpstr>dP_HASH</vt:lpstr>
      <vt:lpstr>Meter</vt:lpstr>
      <vt:lpstr>OVS conntrack</vt:lpstr>
      <vt:lpstr>Aging</vt:lpstr>
      <vt:lpstr>No Context</vt:lpstr>
      <vt:lpstr>Summary</vt:lpstr>
      <vt:lpstr>HW Acceleration is a data path</vt:lpstr>
      <vt:lpstr>Customers selected architecture</vt:lpstr>
      <vt:lpstr>Integrated HW acceleration in Data path (DPIF)</vt:lpstr>
      <vt:lpstr>Integrated HW acceleration in Data path (DPIF)</vt:lpstr>
      <vt:lpstr>Integrated HW acceleration in Data path (DPIF)</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Step Suggestion &amp; Delivery Plan</dc:title>
  <dc:creator>Gal Cohen (ProdM)</dc:creator>
  <cp:lastModifiedBy>Roi Dayan</cp:lastModifiedBy>
  <cp:revision>3</cp:revision>
  <cp:lastPrinted>2022-02-22T09:29:26Z</cp:lastPrinted>
  <dcterms:created xsi:type="dcterms:W3CDTF">2021-10-10T16:09:34Z</dcterms:created>
  <dcterms:modified xsi:type="dcterms:W3CDTF">2024-11-20T07:29:38Z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0x010100D5C741C34D493941824C6BC1998F0BCF</vt:lpwstr>
  </property>
  <property fmtid="{D5CDD505-2E9C-101B-9397-08002B2CF9AE}" pid="3" name="MediaServiceImageTags">
    <vt:lpwstr/>
  </property>
</Properties>
</file>