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4" r:id="rId4"/>
    <p:sldMasterId id="2147483675"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6" Type="http://schemas.openxmlformats.org/officeDocument/2006/relationships/slide" Target="slides/slide10.xml"/><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17585e280cd_2_94: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g17585e280cd_2_9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g17585e280cd_9_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0" name="Google Shape;210;g17585e280cd_9_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1" name="Google Shape;211;g17585e280cd_9_12: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17585e280cd_2_100: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g17585e280cd_2_10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17585e280cd_2_10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9" name="Google Shape;159;g17585e280cd_2_10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0" name="Google Shape;160;g17585e280cd_2_10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17585e280cd_0_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6" name="Google Shape;166;g17585e280cd_0_1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7" name="Google Shape;167;g17585e280cd_0_1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17585e280cd_9_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3" name="Google Shape;173;g17585e280cd_9_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4" name="Google Shape;174;g17585e280cd_9_2: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17585e280cd_8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0" name="Google Shape;180;g17585e280cd_8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1" name="Google Shape;181;g17585e280cd_8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17585e280cd_8_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8" name="Google Shape;188;g17585e280cd_8_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9" name="Google Shape;189;g17585e280cd_8_8: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17585e280cd_1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6" name="Google Shape;196;g17585e280cd_1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7" name="Google Shape;197;g17585e280cd_1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g17585e280cd_10_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3" name="Google Shape;203;g17585e280cd_10_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4" name="Google Shape;204;g17585e280cd_10_6: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 Id="rId3" Type="http://schemas.openxmlformats.org/officeDocument/2006/relationships/image" Target="../media/image1.png"/><Relationship Id="rId4"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with Radial Gradient" showMasterSp="0">
  <p:cSld name="1_Title Slide with Radial Gradient">
    <p:bg>
      <p:bgPr>
        <a:blipFill>
          <a:blip r:embed="rId2">
            <a:alphaModFix/>
          </a:blip>
          <a:stretch>
            <a:fillRect/>
          </a:stretch>
        </a:blipFill>
      </p:bgPr>
    </p:bg>
    <p:spTree>
      <p:nvGrpSpPr>
        <p:cNvPr id="56" name="Shape 56"/>
        <p:cNvGrpSpPr/>
        <p:nvPr/>
      </p:nvGrpSpPr>
      <p:grpSpPr>
        <a:xfrm>
          <a:off x="0" y="0"/>
          <a:ext cx="0" cy="0"/>
          <a:chOff x="0" y="0"/>
          <a:chExt cx="0" cy="0"/>
        </a:xfrm>
      </p:grpSpPr>
      <p:sp>
        <p:nvSpPr>
          <p:cNvPr id="57" name="Google Shape;57;p14"/>
          <p:cNvSpPr txBox="1"/>
          <p:nvPr>
            <p:ph type="ctrTitle"/>
          </p:nvPr>
        </p:nvSpPr>
        <p:spPr>
          <a:xfrm>
            <a:off x="444687" y="2479424"/>
            <a:ext cx="8212886" cy="1102519"/>
          </a:xfrm>
          <a:prstGeom prst="rect">
            <a:avLst/>
          </a:prstGeom>
          <a:noFill/>
          <a:ln>
            <a:noFill/>
          </a:ln>
        </p:spPr>
        <p:txBody>
          <a:bodyPr anchorCtr="0" anchor="b" bIns="34275" lIns="0" spcFirstLastPara="1" rIns="0" wrap="square" tIns="34275">
            <a:noAutofit/>
          </a:bodyPr>
          <a:lstStyle>
            <a:lvl1pPr lvl="0" algn="l">
              <a:lnSpc>
                <a:spcPct val="80000"/>
              </a:lnSpc>
              <a:spcBef>
                <a:spcPts val="0"/>
              </a:spcBef>
              <a:spcAft>
                <a:spcPts val="0"/>
              </a:spcAft>
              <a:buClr>
                <a:schemeClr val="lt1"/>
              </a:buClr>
              <a:buSzPts val="4900"/>
              <a:buFont typeface="Arial"/>
              <a:buNone/>
              <a:defRPr b="0" sz="4900">
                <a:solidFill>
                  <a:schemeClr val="lt1"/>
                </a:solidFill>
                <a:latin typeface="Arial"/>
                <a:ea typeface="Arial"/>
                <a:cs typeface="Arial"/>
                <a:sym typeface="Arial"/>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58" name="Google Shape;58;p14"/>
          <p:cNvSpPr txBox="1"/>
          <p:nvPr>
            <p:ph idx="1" type="subTitle"/>
          </p:nvPr>
        </p:nvSpPr>
        <p:spPr>
          <a:xfrm>
            <a:off x="455613" y="3493009"/>
            <a:ext cx="6330212" cy="925360"/>
          </a:xfrm>
          <a:prstGeom prst="rect">
            <a:avLst/>
          </a:prstGeom>
          <a:noFill/>
          <a:ln>
            <a:noFill/>
          </a:ln>
        </p:spPr>
        <p:txBody>
          <a:bodyPr anchorCtr="0" anchor="t" bIns="34275" lIns="0" spcFirstLastPara="1" rIns="0" wrap="square" tIns="34275">
            <a:noAutofit/>
          </a:bodyPr>
          <a:lstStyle>
            <a:lvl1pPr lvl="0" algn="l">
              <a:lnSpc>
                <a:spcPct val="90000"/>
              </a:lnSpc>
              <a:spcBef>
                <a:spcPts val="800"/>
              </a:spcBef>
              <a:spcAft>
                <a:spcPts val="0"/>
              </a:spcAft>
              <a:buClr>
                <a:srgbClr val="F3D54E"/>
              </a:buClr>
              <a:buSzPts val="1200"/>
              <a:buNone/>
              <a:defRPr b="0" i="0" sz="1200">
                <a:solidFill>
                  <a:srgbClr val="F3D54E"/>
                </a:solidFill>
                <a:latin typeface="Arial"/>
                <a:ea typeface="Arial"/>
                <a:cs typeface="Arial"/>
                <a:sym typeface="Arial"/>
              </a:defRPr>
            </a:lvl1pPr>
            <a:lvl2pPr lvl="1" algn="ctr">
              <a:lnSpc>
                <a:spcPct val="90000"/>
              </a:lnSpc>
              <a:spcBef>
                <a:spcPts val="400"/>
              </a:spcBef>
              <a:spcAft>
                <a:spcPts val="0"/>
              </a:spcAft>
              <a:buClr>
                <a:srgbClr val="888888"/>
              </a:buClr>
              <a:buSzPts val="1800"/>
              <a:buNone/>
              <a:defRPr>
                <a:solidFill>
                  <a:srgbClr val="888888"/>
                </a:solidFill>
              </a:defRPr>
            </a:lvl2pPr>
            <a:lvl3pPr lvl="2" algn="ctr">
              <a:lnSpc>
                <a:spcPct val="90000"/>
              </a:lnSpc>
              <a:spcBef>
                <a:spcPts val="400"/>
              </a:spcBef>
              <a:spcAft>
                <a:spcPts val="0"/>
              </a:spcAft>
              <a:buClr>
                <a:srgbClr val="888888"/>
              </a:buClr>
              <a:buSzPts val="1500"/>
              <a:buNone/>
              <a:defRPr>
                <a:solidFill>
                  <a:srgbClr val="888888"/>
                </a:solidFill>
              </a:defRPr>
            </a:lvl3pPr>
            <a:lvl4pPr lvl="3" algn="ctr">
              <a:lnSpc>
                <a:spcPct val="90000"/>
              </a:lnSpc>
              <a:spcBef>
                <a:spcPts val="400"/>
              </a:spcBef>
              <a:spcAft>
                <a:spcPts val="0"/>
              </a:spcAft>
              <a:buClr>
                <a:srgbClr val="888888"/>
              </a:buClr>
              <a:buSzPts val="1400"/>
              <a:buNone/>
              <a:defRPr>
                <a:solidFill>
                  <a:srgbClr val="888888"/>
                </a:solidFill>
              </a:defRPr>
            </a:lvl4pPr>
            <a:lvl5pPr lvl="4" algn="ctr">
              <a:lnSpc>
                <a:spcPct val="90000"/>
              </a:lnSpc>
              <a:spcBef>
                <a:spcPts val="400"/>
              </a:spcBef>
              <a:spcAft>
                <a:spcPts val="0"/>
              </a:spcAft>
              <a:buClr>
                <a:srgbClr val="888888"/>
              </a:buClr>
              <a:buSzPts val="1400"/>
              <a:buNone/>
              <a:defRPr>
                <a:solidFill>
                  <a:srgbClr val="888888"/>
                </a:solidFill>
              </a:defRPr>
            </a:lvl5pPr>
            <a:lvl6pPr lvl="5" algn="ctr">
              <a:lnSpc>
                <a:spcPct val="90000"/>
              </a:lnSpc>
              <a:spcBef>
                <a:spcPts val="400"/>
              </a:spcBef>
              <a:spcAft>
                <a:spcPts val="0"/>
              </a:spcAft>
              <a:buClr>
                <a:srgbClr val="888888"/>
              </a:buClr>
              <a:buSzPts val="1400"/>
              <a:buNone/>
              <a:defRPr>
                <a:solidFill>
                  <a:srgbClr val="888888"/>
                </a:solidFill>
              </a:defRPr>
            </a:lvl6pPr>
            <a:lvl7pPr lvl="6" algn="ctr">
              <a:lnSpc>
                <a:spcPct val="90000"/>
              </a:lnSpc>
              <a:spcBef>
                <a:spcPts val="400"/>
              </a:spcBef>
              <a:spcAft>
                <a:spcPts val="0"/>
              </a:spcAft>
              <a:buClr>
                <a:srgbClr val="888888"/>
              </a:buClr>
              <a:buSzPts val="1400"/>
              <a:buNone/>
              <a:defRPr>
                <a:solidFill>
                  <a:srgbClr val="888888"/>
                </a:solidFill>
              </a:defRPr>
            </a:lvl7pPr>
            <a:lvl8pPr lvl="7" algn="ctr">
              <a:lnSpc>
                <a:spcPct val="90000"/>
              </a:lnSpc>
              <a:spcBef>
                <a:spcPts val="400"/>
              </a:spcBef>
              <a:spcAft>
                <a:spcPts val="0"/>
              </a:spcAft>
              <a:buClr>
                <a:srgbClr val="888888"/>
              </a:buClr>
              <a:buSzPts val="1400"/>
              <a:buNone/>
              <a:defRPr>
                <a:solidFill>
                  <a:srgbClr val="888888"/>
                </a:solidFill>
              </a:defRPr>
            </a:lvl8pPr>
            <a:lvl9pPr lvl="8" algn="ctr">
              <a:lnSpc>
                <a:spcPct val="90000"/>
              </a:lnSpc>
              <a:spcBef>
                <a:spcPts val="400"/>
              </a:spcBef>
              <a:spcAft>
                <a:spcPts val="0"/>
              </a:spcAft>
              <a:buClr>
                <a:srgbClr val="888888"/>
              </a:buClr>
              <a:buSzPts val="1400"/>
              <a:buNone/>
              <a:defRPr>
                <a:solidFill>
                  <a:srgbClr val="888888"/>
                </a:solidFill>
              </a:defRPr>
            </a:lvl9pPr>
          </a:lstStyle>
          <a:p/>
        </p:txBody>
      </p:sp>
      <p:pic>
        <p:nvPicPr>
          <p:cNvPr descr="int_experience_hrz_wht_rgb_1500.png" id="59" name="Google Shape;59;p14"/>
          <p:cNvPicPr preferRelativeResize="0"/>
          <p:nvPr/>
        </p:nvPicPr>
        <p:blipFill rotWithShape="1">
          <a:blip r:embed="rId3">
            <a:alphaModFix/>
          </a:blip>
          <a:srcRect b="0" l="0" r="0" t="0"/>
          <a:stretch/>
        </p:blipFill>
        <p:spPr>
          <a:xfrm>
            <a:off x="460693" y="1308497"/>
            <a:ext cx="2121766" cy="665463"/>
          </a:xfrm>
          <a:prstGeom prst="rect">
            <a:avLst/>
          </a:prstGeom>
          <a:noFill/>
          <a:ln>
            <a:noFill/>
          </a:ln>
        </p:spPr>
      </p:pic>
      <p:pic>
        <p:nvPicPr>
          <p:cNvPr id="60" name="Google Shape;60;p14"/>
          <p:cNvPicPr preferRelativeResize="0"/>
          <p:nvPr/>
        </p:nvPicPr>
        <p:blipFill rotWithShape="1">
          <a:blip r:embed="rId4">
            <a:alphaModFix/>
          </a:blip>
          <a:srcRect b="0" l="0" r="0" t="0"/>
          <a:stretch/>
        </p:blipFill>
        <p:spPr>
          <a:xfrm>
            <a:off x="7271657" y="465675"/>
            <a:ext cx="1263961" cy="630832"/>
          </a:xfrm>
          <a:prstGeom prst="rect">
            <a:avLst/>
          </a:prstGeom>
          <a:gradFill>
            <a:gsLst>
              <a:gs pos="0">
                <a:srgbClr val="323F4F"/>
              </a:gs>
              <a:gs pos="74000">
                <a:srgbClr val="A9BEE4"/>
              </a:gs>
              <a:gs pos="83000">
                <a:srgbClr val="A9BEE4"/>
              </a:gs>
              <a:gs pos="100000">
                <a:srgbClr val="C5D3ED"/>
              </a:gs>
            </a:gsLst>
            <a:lin ang="5400000" scaled="0"/>
          </a:grad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mp; Content">
  <p:cSld name="Title &amp; Content">
    <p:spTree>
      <p:nvGrpSpPr>
        <p:cNvPr id="61" name="Shape 61"/>
        <p:cNvGrpSpPr/>
        <p:nvPr/>
      </p:nvGrpSpPr>
      <p:grpSpPr>
        <a:xfrm>
          <a:off x="0" y="0"/>
          <a:ext cx="0" cy="0"/>
          <a:chOff x="0" y="0"/>
          <a:chExt cx="0" cy="0"/>
        </a:xfrm>
      </p:grpSpPr>
      <p:sp>
        <p:nvSpPr>
          <p:cNvPr id="62" name="Google Shape;62;p15"/>
          <p:cNvSpPr txBox="1"/>
          <p:nvPr>
            <p:ph type="title"/>
          </p:nvPr>
        </p:nvSpPr>
        <p:spPr>
          <a:xfrm>
            <a:off x="428528" y="428627"/>
            <a:ext cx="8258112" cy="714374"/>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rgbClr val="525252"/>
              </a:buClr>
              <a:buSzPts val="2300"/>
              <a:buFont typeface="Calibri"/>
              <a:buNone/>
              <a:defRPr sz="2300">
                <a:solidFill>
                  <a:srgbClr val="525252"/>
                </a:solidFill>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63" name="Google Shape;63;p15"/>
          <p:cNvSpPr txBox="1"/>
          <p:nvPr>
            <p:ph idx="1" type="body"/>
          </p:nvPr>
        </p:nvSpPr>
        <p:spPr>
          <a:xfrm>
            <a:off x="428528" y="1255092"/>
            <a:ext cx="8258175" cy="343121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ulleted Text">
  <p:cSld name="Title and Bulleted Text">
    <p:spTree>
      <p:nvGrpSpPr>
        <p:cNvPr id="64" name="Shape 64"/>
        <p:cNvGrpSpPr/>
        <p:nvPr/>
      </p:nvGrpSpPr>
      <p:grpSpPr>
        <a:xfrm>
          <a:off x="0" y="0"/>
          <a:ext cx="0" cy="0"/>
          <a:chOff x="0" y="0"/>
          <a:chExt cx="0" cy="0"/>
        </a:xfrm>
      </p:grpSpPr>
      <p:sp>
        <p:nvSpPr>
          <p:cNvPr id="65" name="Google Shape;65;p16"/>
          <p:cNvSpPr txBox="1"/>
          <p:nvPr>
            <p:ph type="title"/>
          </p:nvPr>
        </p:nvSpPr>
        <p:spPr>
          <a:xfrm>
            <a:off x="455613" y="308848"/>
            <a:ext cx="8229600" cy="86868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rgbClr val="003C71"/>
              </a:buClr>
              <a:buSzPts val="3300"/>
              <a:buFont typeface="Arial"/>
              <a:buNone/>
              <a:defRPr b="0" i="0">
                <a:solidFill>
                  <a:srgbClr val="003C71"/>
                </a:solidFill>
                <a:latin typeface="Arial"/>
                <a:ea typeface="Arial"/>
                <a:cs typeface="Arial"/>
                <a:sym typeface="Arial"/>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66" name="Google Shape;66;p16"/>
          <p:cNvSpPr txBox="1"/>
          <p:nvPr>
            <p:ph idx="1" type="body"/>
          </p:nvPr>
        </p:nvSpPr>
        <p:spPr>
          <a:xfrm>
            <a:off x="455613" y="1203326"/>
            <a:ext cx="8228012" cy="3425825"/>
          </a:xfrm>
          <a:prstGeom prst="rect">
            <a:avLst/>
          </a:prstGeom>
          <a:noFill/>
          <a:ln>
            <a:noFill/>
          </a:ln>
        </p:spPr>
        <p:txBody>
          <a:bodyPr anchorCtr="0" anchor="t" bIns="34275" lIns="68575" spcFirstLastPara="1" rIns="68575" wrap="square" tIns="34275">
            <a:normAutofit/>
          </a:bodyPr>
          <a:lstStyle>
            <a:lvl1pPr indent="-361950" lvl="0" marL="457200" algn="l">
              <a:lnSpc>
                <a:spcPct val="90000"/>
              </a:lnSpc>
              <a:spcBef>
                <a:spcPts val="800"/>
              </a:spcBef>
              <a:spcAft>
                <a:spcPts val="0"/>
              </a:spcAft>
              <a:buClr>
                <a:srgbClr val="0071C5"/>
              </a:buClr>
              <a:buSzPts val="2100"/>
              <a:buChar char="•"/>
              <a:defRPr>
                <a:solidFill>
                  <a:srgbClr val="0071C5"/>
                </a:solidFill>
              </a:defRPr>
            </a:lvl1pPr>
            <a:lvl2pPr indent="-317500" lvl="1" marL="914400" algn="l">
              <a:lnSpc>
                <a:spcPct val="90000"/>
              </a:lnSpc>
              <a:spcBef>
                <a:spcPts val="400"/>
              </a:spcBef>
              <a:spcAft>
                <a:spcPts val="0"/>
              </a:spcAft>
              <a:buClr>
                <a:schemeClr val="dk1"/>
              </a:buClr>
              <a:buSzPts val="1400"/>
              <a:buChar char="•"/>
              <a:defRPr sz="1400"/>
            </a:lvl2pPr>
            <a:lvl3pPr indent="-317500" lvl="2" marL="1371600" algn="l">
              <a:lnSpc>
                <a:spcPct val="90000"/>
              </a:lnSpc>
              <a:spcBef>
                <a:spcPts val="400"/>
              </a:spcBef>
              <a:spcAft>
                <a:spcPts val="0"/>
              </a:spcAft>
              <a:buClr>
                <a:schemeClr val="dk1"/>
              </a:buClr>
              <a:buSzPts val="1400"/>
              <a:buChar char="•"/>
              <a:defRPr sz="1400"/>
            </a:lvl3pPr>
            <a:lvl4pPr indent="-304800" lvl="3" marL="1828800" algn="l">
              <a:lnSpc>
                <a:spcPct val="90000"/>
              </a:lnSpc>
              <a:spcBef>
                <a:spcPts val="400"/>
              </a:spcBef>
              <a:spcAft>
                <a:spcPts val="0"/>
              </a:spcAft>
              <a:buClr>
                <a:schemeClr val="dk1"/>
              </a:buClr>
              <a:buSzPts val="1200"/>
              <a:buChar char="•"/>
              <a:defRPr sz="1200"/>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67" name="Google Shape;67;p16"/>
          <p:cNvSpPr txBox="1"/>
          <p:nvPr>
            <p:ph idx="12" type="sldNum"/>
          </p:nvPr>
        </p:nvSpPr>
        <p:spPr>
          <a:xfrm>
            <a:off x="6815202" y="4969685"/>
            <a:ext cx="2133600" cy="59597"/>
          </a:xfrm>
          <a:prstGeom prst="rect">
            <a:avLst/>
          </a:prstGeom>
          <a:noFill/>
          <a:ln>
            <a:noFill/>
          </a:ln>
        </p:spPr>
        <p:txBody>
          <a:bodyPr anchorCtr="0" anchor="ctr" bIns="0" lIns="0" spcFirstLastPara="1" rIns="0" wrap="square" tIns="0">
            <a:noAutofit/>
          </a:bodyPr>
          <a:lstStyle>
            <a:lvl1pPr indent="0" lvl="0" marL="0" algn="r">
              <a:spcBef>
                <a:spcPts val="0"/>
              </a:spcBef>
              <a:buNone/>
              <a:defRPr b="0" i="0" sz="600" u="none" cap="none" strike="noStrike">
                <a:solidFill>
                  <a:schemeClr val="lt1"/>
                </a:solidFill>
                <a:latin typeface="Arial"/>
                <a:ea typeface="Arial"/>
                <a:cs typeface="Arial"/>
                <a:sym typeface="Arial"/>
              </a:defRPr>
            </a:lvl1pPr>
            <a:lvl2pPr indent="0" lvl="1" marL="0" algn="r">
              <a:spcBef>
                <a:spcPts val="0"/>
              </a:spcBef>
              <a:buNone/>
              <a:defRPr b="0" i="0" sz="600" u="none" cap="none" strike="noStrike">
                <a:solidFill>
                  <a:schemeClr val="lt1"/>
                </a:solidFill>
                <a:latin typeface="Arial"/>
                <a:ea typeface="Arial"/>
                <a:cs typeface="Arial"/>
                <a:sym typeface="Arial"/>
              </a:defRPr>
            </a:lvl2pPr>
            <a:lvl3pPr indent="0" lvl="2" marL="0" algn="r">
              <a:spcBef>
                <a:spcPts val="0"/>
              </a:spcBef>
              <a:buNone/>
              <a:defRPr b="0" i="0" sz="600" u="none" cap="none" strike="noStrike">
                <a:solidFill>
                  <a:schemeClr val="lt1"/>
                </a:solidFill>
                <a:latin typeface="Arial"/>
                <a:ea typeface="Arial"/>
                <a:cs typeface="Arial"/>
                <a:sym typeface="Arial"/>
              </a:defRPr>
            </a:lvl3pPr>
            <a:lvl4pPr indent="0" lvl="3" marL="0" algn="r">
              <a:spcBef>
                <a:spcPts val="0"/>
              </a:spcBef>
              <a:buNone/>
              <a:defRPr b="0" i="0" sz="600" u="none" cap="none" strike="noStrike">
                <a:solidFill>
                  <a:schemeClr val="lt1"/>
                </a:solidFill>
                <a:latin typeface="Arial"/>
                <a:ea typeface="Arial"/>
                <a:cs typeface="Arial"/>
                <a:sym typeface="Arial"/>
              </a:defRPr>
            </a:lvl4pPr>
            <a:lvl5pPr indent="0" lvl="4" marL="0" algn="r">
              <a:spcBef>
                <a:spcPts val="0"/>
              </a:spcBef>
              <a:buNone/>
              <a:defRPr b="0" i="0" sz="600" u="none" cap="none" strike="noStrike">
                <a:solidFill>
                  <a:schemeClr val="lt1"/>
                </a:solidFill>
                <a:latin typeface="Arial"/>
                <a:ea typeface="Arial"/>
                <a:cs typeface="Arial"/>
                <a:sym typeface="Arial"/>
              </a:defRPr>
            </a:lvl5pPr>
            <a:lvl6pPr indent="0" lvl="5" marL="0" algn="r">
              <a:spcBef>
                <a:spcPts val="0"/>
              </a:spcBef>
              <a:buNone/>
              <a:defRPr b="0" i="0" sz="600" u="none" cap="none" strike="noStrike">
                <a:solidFill>
                  <a:schemeClr val="lt1"/>
                </a:solidFill>
                <a:latin typeface="Arial"/>
                <a:ea typeface="Arial"/>
                <a:cs typeface="Arial"/>
                <a:sym typeface="Arial"/>
              </a:defRPr>
            </a:lvl6pPr>
            <a:lvl7pPr indent="0" lvl="6" marL="0" algn="r">
              <a:spcBef>
                <a:spcPts val="0"/>
              </a:spcBef>
              <a:buNone/>
              <a:defRPr b="0" i="0" sz="600" u="none" cap="none" strike="noStrike">
                <a:solidFill>
                  <a:schemeClr val="lt1"/>
                </a:solidFill>
                <a:latin typeface="Arial"/>
                <a:ea typeface="Arial"/>
                <a:cs typeface="Arial"/>
                <a:sym typeface="Arial"/>
              </a:defRPr>
            </a:lvl7pPr>
            <a:lvl8pPr indent="0" lvl="7" marL="0" algn="r">
              <a:spcBef>
                <a:spcPts val="0"/>
              </a:spcBef>
              <a:buNone/>
              <a:defRPr b="0" i="0" sz="600" u="none" cap="none" strike="noStrike">
                <a:solidFill>
                  <a:schemeClr val="lt1"/>
                </a:solidFill>
                <a:latin typeface="Arial"/>
                <a:ea typeface="Arial"/>
                <a:cs typeface="Arial"/>
                <a:sym typeface="Arial"/>
              </a:defRPr>
            </a:lvl8pPr>
            <a:lvl9pPr indent="0" lvl="8" marL="0" algn="r">
              <a:spcBef>
                <a:spcPts val="0"/>
              </a:spcBef>
              <a:buNone/>
              <a:defRPr b="0" i="0" sz="6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pic>
        <p:nvPicPr>
          <p:cNvPr id="68" name="Google Shape;68;p16"/>
          <p:cNvPicPr preferRelativeResize="0"/>
          <p:nvPr/>
        </p:nvPicPr>
        <p:blipFill rotWithShape="1">
          <a:blip r:embed="rId2">
            <a:alphaModFix/>
          </a:blip>
          <a:srcRect b="0" l="0" r="0" t="0"/>
          <a:stretch/>
        </p:blipFill>
        <p:spPr>
          <a:xfrm>
            <a:off x="7271657" y="465675"/>
            <a:ext cx="1263961" cy="630832"/>
          </a:xfrm>
          <a:prstGeom prst="rect">
            <a:avLst/>
          </a:prstGeom>
          <a:gradFill>
            <a:gsLst>
              <a:gs pos="0">
                <a:srgbClr val="323F4F"/>
              </a:gs>
              <a:gs pos="74000">
                <a:srgbClr val="A9BEE4"/>
              </a:gs>
              <a:gs pos="83000">
                <a:srgbClr val="A9BEE4"/>
              </a:gs>
              <a:gs pos="100000">
                <a:srgbClr val="C5D3ED"/>
              </a:gs>
            </a:gsLst>
            <a:lin ang="5400000" scaled="0"/>
          </a:gradFill>
          <a:ln>
            <a:noFill/>
          </a:ln>
        </p:spPr>
      </p:pic>
      <p:sp>
        <p:nvSpPr>
          <p:cNvPr id="69" name="Google Shape;69;p16"/>
          <p:cNvSpPr txBox="1"/>
          <p:nvPr/>
        </p:nvSpPr>
        <p:spPr>
          <a:xfrm>
            <a:off x="1494971" y="4996543"/>
            <a:ext cx="0" cy="0"/>
          </a:xfrm>
          <a:prstGeom prst="rect">
            <a:avLst/>
          </a:prstGeom>
          <a:solidFill>
            <a:srgbClr val="FAF9F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800">
              <a:solidFill>
                <a:srgbClr val="003C71"/>
              </a:solidFill>
              <a:latin typeface="Calibri"/>
              <a:ea typeface="Calibri"/>
              <a:cs typeface="Calibri"/>
              <a:sym typeface="Calibri"/>
            </a:endParaRPr>
          </a:p>
        </p:txBody>
      </p:sp>
      <p:sp>
        <p:nvSpPr>
          <p:cNvPr id="70" name="Google Shape;70;p16"/>
          <p:cNvSpPr txBox="1"/>
          <p:nvPr/>
        </p:nvSpPr>
        <p:spPr>
          <a:xfrm>
            <a:off x="1443318" y="4988859"/>
            <a:ext cx="0" cy="0"/>
          </a:xfrm>
          <a:prstGeom prst="rect">
            <a:avLst/>
          </a:prstGeom>
          <a:solidFill>
            <a:srgbClr val="FAF9F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800">
              <a:solidFill>
                <a:srgbClr val="003C71"/>
              </a:solidFill>
              <a:latin typeface="Calibri"/>
              <a:ea typeface="Calibri"/>
              <a:cs typeface="Calibri"/>
              <a:sym typeface="Calibri"/>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obj">
  <p:cSld name="OBJECT">
    <p:spTree>
      <p:nvGrpSpPr>
        <p:cNvPr id="71" name="Shape 71"/>
        <p:cNvGrpSpPr/>
        <p:nvPr/>
      </p:nvGrpSpPr>
      <p:grpSpPr>
        <a:xfrm>
          <a:off x="0" y="0"/>
          <a:ext cx="0" cy="0"/>
          <a:chOff x="0" y="0"/>
          <a:chExt cx="0" cy="0"/>
        </a:xfrm>
      </p:grpSpPr>
      <p:sp>
        <p:nvSpPr>
          <p:cNvPr id="72" name="Google Shape;72;p17"/>
          <p:cNvSpPr txBox="1"/>
          <p:nvPr>
            <p:ph idx="11" type="ftr"/>
          </p:nvPr>
        </p:nvSpPr>
        <p:spPr>
          <a:xfrm>
            <a:off x="3028950" y="4767263"/>
            <a:ext cx="3086100" cy="273844"/>
          </a:xfrm>
          <a:prstGeom prst="rect">
            <a:avLst/>
          </a:prstGeom>
          <a:noFill/>
          <a:ln>
            <a:noFill/>
          </a:ln>
        </p:spPr>
        <p:txBody>
          <a:bodyPr anchorCtr="0" anchor="ctr" bIns="0" lIns="0" spcFirstLastPara="1" rIns="0" wrap="square" tIns="0">
            <a:noAutofit/>
          </a:bodyPr>
          <a:lstStyle>
            <a:lvl1pPr lvl="0" algn="ctr">
              <a:spcBef>
                <a:spcPts val="0"/>
              </a:spcBef>
              <a:spcAft>
                <a:spcPts val="0"/>
              </a:spcAft>
              <a:buSzPts val="1100"/>
              <a:buNone/>
              <a:defRPr>
                <a:solidFill>
                  <a:srgbClr val="888888"/>
                </a:solidFill>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3" name="Google Shape;73;p17"/>
          <p:cNvSpPr txBox="1"/>
          <p:nvPr>
            <p:ph idx="10" type="dt"/>
          </p:nvPr>
        </p:nvSpPr>
        <p:spPr>
          <a:xfrm>
            <a:off x="628650" y="4767263"/>
            <a:ext cx="2057400" cy="273844"/>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100"/>
              <a:buNone/>
              <a:defRPr>
                <a:solidFill>
                  <a:srgbClr val="888888"/>
                </a:solidFill>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4" name="Google Shape;74;p17"/>
          <p:cNvSpPr txBox="1"/>
          <p:nvPr>
            <p:ph idx="12" type="sldNum"/>
          </p:nvPr>
        </p:nvSpPr>
        <p:spPr>
          <a:xfrm>
            <a:off x="6457950" y="4767263"/>
            <a:ext cx="2057400" cy="273844"/>
          </a:xfrm>
          <a:prstGeom prst="rect">
            <a:avLst/>
          </a:prstGeom>
          <a:noFill/>
          <a:ln>
            <a:noFill/>
          </a:ln>
        </p:spPr>
        <p:txBody>
          <a:bodyPr anchorCtr="0" anchor="ctr" bIns="0" lIns="0" spcFirstLastPara="1" rIns="0" wrap="square" tIns="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
              <a:t>‹#›</a:t>
            </a:fld>
            <a:endParaRPr sz="900">
              <a:latin typeface="Calibri"/>
              <a:ea typeface="Calibri"/>
              <a:cs typeface="Calibri"/>
              <a:sym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ajd tytułowy" type="title">
  <p:cSld name="TITLE">
    <p:spTree>
      <p:nvGrpSpPr>
        <p:cNvPr id="75" name="Shape 75"/>
        <p:cNvGrpSpPr/>
        <p:nvPr/>
      </p:nvGrpSpPr>
      <p:grpSpPr>
        <a:xfrm>
          <a:off x="0" y="0"/>
          <a:ext cx="0" cy="0"/>
          <a:chOff x="0" y="0"/>
          <a:chExt cx="0" cy="0"/>
        </a:xfrm>
      </p:grpSpPr>
      <p:sp>
        <p:nvSpPr>
          <p:cNvPr id="76" name="Google Shape;76;p18"/>
          <p:cNvSpPr txBox="1"/>
          <p:nvPr>
            <p:ph type="ctrTitle"/>
          </p:nvPr>
        </p:nvSpPr>
        <p:spPr>
          <a:xfrm>
            <a:off x="1143000" y="841772"/>
            <a:ext cx="6858000" cy="1790700"/>
          </a:xfrm>
          <a:prstGeom prst="rect">
            <a:avLst/>
          </a:prstGeom>
          <a:noFill/>
          <a:ln>
            <a:noFill/>
          </a:ln>
        </p:spPr>
        <p:txBody>
          <a:bodyPr anchorCtr="0" anchor="b" bIns="34275" lIns="68575" spcFirstLastPara="1" rIns="68575" wrap="square" tIns="34275">
            <a:norm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77" name="Google Shape;77;p18"/>
          <p:cNvSpPr txBox="1"/>
          <p:nvPr>
            <p:ph idx="1" type="subTitle"/>
          </p:nvPr>
        </p:nvSpPr>
        <p:spPr>
          <a:xfrm>
            <a:off x="1143000" y="2701528"/>
            <a:ext cx="6858000" cy="1241821"/>
          </a:xfrm>
          <a:prstGeom prst="rect">
            <a:avLst/>
          </a:prstGeom>
          <a:noFill/>
          <a:ln>
            <a:noFill/>
          </a:ln>
        </p:spPr>
        <p:txBody>
          <a:bodyPr anchorCtr="0" anchor="t" bIns="34275" lIns="68575" spcFirstLastPara="1" rIns="68575" wrap="square" tIns="34275">
            <a:normAutofit/>
          </a:bodyPr>
          <a:lstStyle>
            <a:lvl1pPr lvl="0" algn="ctr">
              <a:lnSpc>
                <a:spcPct val="90000"/>
              </a:lnSpc>
              <a:spcBef>
                <a:spcPts val="800"/>
              </a:spcBef>
              <a:spcAft>
                <a:spcPts val="0"/>
              </a:spcAft>
              <a:buClr>
                <a:schemeClr val="dk1"/>
              </a:buClr>
              <a:buSzPts val="1800"/>
              <a:buNone/>
              <a:defRPr sz="1800"/>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sp>
        <p:nvSpPr>
          <p:cNvPr id="78" name="Google Shape;78;p18"/>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9" name="Google Shape;79;p18"/>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80" name="Google Shape;80;p18"/>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ytuł i zawartość">
  <p:cSld name="Tytuł i zawartość">
    <p:spTree>
      <p:nvGrpSpPr>
        <p:cNvPr id="81" name="Shape 81"/>
        <p:cNvGrpSpPr/>
        <p:nvPr/>
      </p:nvGrpSpPr>
      <p:grpSpPr>
        <a:xfrm>
          <a:off x="0" y="0"/>
          <a:ext cx="0" cy="0"/>
          <a:chOff x="0" y="0"/>
          <a:chExt cx="0" cy="0"/>
        </a:xfrm>
      </p:grpSpPr>
      <p:sp>
        <p:nvSpPr>
          <p:cNvPr id="82" name="Google Shape;82;p19"/>
          <p:cNvSpPr txBox="1"/>
          <p:nvPr>
            <p:ph type="title"/>
          </p:nvPr>
        </p:nvSpPr>
        <p:spPr>
          <a:xfrm>
            <a:off x="628650" y="273844"/>
            <a:ext cx="7886700" cy="994172"/>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83" name="Google Shape;83;p19"/>
          <p:cNvSpPr txBox="1"/>
          <p:nvPr>
            <p:ph idx="1" type="body"/>
          </p:nvPr>
        </p:nvSpPr>
        <p:spPr>
          <a:xfrm>
            <a:off x="628650" y="1369219"/>
            <a:ext cx="7886700" cy="3263504"/>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84" name="Google Shape;84;p19"/>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85" name="Google Shape;85;p19"/>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86" name="Google Shape;86;p19"/>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główek sekcji" type="secHead">
  <p:cSld name="SECTION_HEADER">
    <p:spTree>
      <p:nvGrpSpPr>
        <p:cNvPr id="87" name="Shape 87"/>
        <p:cNvGrpSpPr/>
        <p:nvPr/>
      </p:nvGrpSpPr>
      <p:grpSpPr>
        <a:xfrm>
          <a:off x="0" y="0"/>
          <a:ext cx="0" cy="0"/>
          <a:chOff x="0" y="0"/>
          <a:chExt cx="0" cy="0"/>
        </a:xfrm>
      </p:grpSpPr>
      <p:sp>
        <p:nvSpPr>
          <p:cNvPr id="88" name="Google Shape;88;p20"/>
          <p:cNvSpPr txBox="1"/>
          <p:nvPr>
            <p:ph type="title"/>
          </p:nvPr>
        </p:nvSpPr>
        <p:spPr>
          <a:xfrm>
            <a:off x="623888" y="1282304"/>
            <a:ext cx="7886700" cy="2139553"/>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89" name="Google Shape;89;p20"/>
          <p:cNvSpPr txBox="1"/>
          <p:nvPr>
            <p:ph idx="1" type="body"/>
          </p:nvPr>
        </p:nvSpPr>
        <p:spPr>
          <a:xfrm>
            <a:off x="623888" y="3442097"/>
            <a:ext cx="7886700" cy="1125140"/>
          </a:xfrm>
          <a:prstGeom prst="rect">
            <a:avLst/>
          </a:prstGeom>
          <a:noFill/>
          <a:ln>
            <a:noFill/>
          </a:ln>
        </p:spPr>
        <p:txBody>
          <a:bodyPr anchorCtr="0" anchor="t" bIns="34275" lIns="68575" spcFirstLastPara="1" rIns="68575" wrap="square" tIns="34275">
            <a:normAutofit/>
          </a:bodyPr>
          <a:lstStyle>
            <a:lvl1pPr indent="-228600" lvl="0" marL="457200" algn="l">
              <a:lnSpc>
                <a:spcPct val="90000"/>
              </a:lnSpc>
              <a:spcBef>
                <a:spcPts val="800"/>
              </a:spcBef>
              <a:spcAft>
                <a:spcPts val="0"/>
              </a:spcAft>
              <a:buClr>
                <a:srgbClr val="888888"/>
              </a:buClr>
              <a:buSzPts val="1800"/>
              <a:buNone/>
              <a:defRPr sz="1800">
                <a:solidFill>
                  <a:srgbClr val="888888"/>
                </a:solidFill>
              </a:defRPr>
            </a:lvl1pPr>
            <a:lvl2pPr indent="-228600" lvl="1" marL="914400" algn="l">
              <a:lnSpc>
                <a:spcPct val="90000"/>
              </a:lnSpc>
              <a:spcBef>
                <a:spcPts val="400"/>
              </a:spcBef>
              <a:spcAft>
                <a:spcPts val="0"/>
              </a:spcAft>
              <a:buClr>
                <a:srgbClr val="888888"/>
              </a:buClr>
              <a:buSzPts val="1500"/>
              <a:buNone/>
              <a:defRPr sz="1500">
                <a:solidFill>
                  <a:srgbClr val="888888"/>
                </a:solidFill>
              </a:defRPr>
            </a:lvl2pPr>
            <a:lvl3pPr indent="-228600" lvl="2" marL="1371600" algn="l">
              <a:lnSpc>
                <a:spcPct val="90000"/>
              </a:lnSpc>
              <a:spcBef>
                <a:spcPts val="400"/>
              </a:spcBef>
              <a:spcAft>
                <a:spcPts val="0"/>
              </a:spcAft>
              <a:buClr>
                <a:srgbClr val="888888"/>
              </a:buClr>
              <a:buSzPts val="1400"/>
              <a:buNone/>
              <a:defRPr sz="1400">
                <a:solidFill>
                  <a:srgbClr val="888888"/>
                </a:solidFill>
              </a:defRPr>
            </a:lvl3pPr>
            <a:lvl4pPr indent="-228600" lvl="3" marL="1828800" algn="l">
              <a:lnSpc>
                <a:spcPct val="90000"/>
              </a:lnSpc>
              <a:spcBef>
                <a:spcPts val="400"/>
              </a:spcBef>
              <a:spcAft>
                <a:spcPts val="0"/>
              </a:spcAft>
              <a:buClr>
                <a:srgbClr val="888888"/>
              </a:buClr>
              <a:buSzPts val="1200"/>
              <a:buNone/>
              <a:defRPr sz="1200">
                <a:solidFill>
                  <a:srgbClr val="888888"/>
                </a:solidFill>
              </a:defRPr>
            </a:lvl4pPr>
            <a:lvl5pPr indent="-228600" lvl="4" marL="2286000" algn="l">
              <a:lnSpc>
                <a:spcPct val="90000"/>
              </a:lnSpc>
              <a:spcBef>
                <a:spcPts val="400"/>
              </a:spcBef>
              <a:spcAft>
                <a:spcPts val="0"/>
              </a:spcAft>
              <a:buClr>
                <a:srgbClr val="888888"/>
              </a:buClr>
              <a:buSzPts val="1200"/>
              <a:buNone/>
              <a:defRPr sz="1200">
                <a:solidFill>
                  <a:srgbClr val="888888"/>
                </a:solidFill>
              </a:defRPr>
            </a:lvl5pPr>
            <a:lvl6pPr indent="-228600" lvl="5" marL="2743200" algn="l">
              <a:lnSpc>
                <a:spcPct val="90000"/>
              </a:lnSpc>
              <a:spcBef>
                <a:spcPts val="400"/>
              </a:spcBef>
              <a:spcAft>
                <a:spcPts val="0"/>
              </a:spcAft>
              <a:buClr>
                <a:srgbClr val="888888"/>
              </a:buClr>
              <a:buSzPts val="1200"/>
              <a:buNone/>
              <a:defRPr sz="1200">
                <a:solidFill>
                  <a:srgbClr val="888888"/>
                </a:solidFill>
              </a:defRPr>
            </a:lvl6pPr>
            <a:lvl7pPr indent="-228600" lvl="6" marL="3200400" algn="l">
              <a:lnSpc>
                <a:spcPct val="90000"/>
              </a:lnSpc>
              <a:spcBef>
                <a:spcPts val="400"/>
              </a:spcBef>
              <a:spcAft>
                <a:spcPts val="0"/>
              </a:spcAft>
              <a:buClr>
                <a:srgbClr val="888888"/>
              </a:buClr>
              <a:buSzPts val="1200"/>
              <a:buNone/>
              <a:defRPr sz="1200">
                <a:solidFill>
                  <a:srgbClr val="888888"/>
                </a:solidFill>
              </a:defRPr>
            </a:lvl7pPr>
            <a:lvl8pPr indent="-228600" lvl="7" marL="3657600" algn="l">
              <a:lnSpc>
                <a:spcPct val="90000"/>
              </a:lnSpc>
              <a:spcBef>
                <a:spcPts val="400"/>
              </a:spcBef>
              <a:spcAft>
                <a:spcPts val="0"/>
              </a:spcAft>
              <a:buClr>
                <a:srgbClr val="888888"/>
              </a:buClr>
              <a:buSzPts val="1200"/>
              <a:buNone/>
              <a:defRPr sz="1200">
                <a:solidFill>
                  <a:srgbClr val="888888"/>
                </a:solidFill>
              </a:defRPr>
            </a:lvl8pPr>
            <a:lvl9pPr indent="-228600" lvl="8" marL="4114800" algn="l">
              <a:lnSpc>
                <a:spcPct val="90000"/>
              </a:lnSpc>
              <a:spcBef>
                <a:spcPts val="400"/>
              </a:spcBef>
              <a:spcAft>
                <a:spcPts val="0"/>
              </a:spcAft>
              <a:buClr>
                <a:srgbClr val="888888"/>
              </a:buClr>
              <a:buSzPts val="1200"/>
              <a:buNone/>
              <a:defRPr sz="1200">
                <a:solidFill>
                  <a:srgbClr val="888888"/>
                </a:solidFill>
              </a:defRPr>
            </a:lvl9pPr>
          </a:lstStyle>
          <a:p/>
        </p:txBody>
      </p:sp>
      <p:sp>
        <p:nvSpPr>
          <p:cNvPr id="90" name="Google Shape;90;p20"/>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91" name="Google Shape;91;p20"/>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92" name="Google Shape;92;p20"/>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wa elementy zawartości" type="twoObj">
  <p:cSld name="TWO_OBJECTS">
    <p:spTree>
      <p:nvGrpSpPr>
        <p:cNvPr id="93" name="Shape 93"/>
        <p:cNvGrpSpPr/>
        <p:nvPr/>
      </p:nvGrpSpPr>
      <p:grpSpPr>
        <a:xfrm>
          <a:off x="0" y="0"/>
          <a:ext cx="0" cy="0"/>
          <a:chOff x="0" y="0"/>
          <a:chExt cx="0" cy="0"/>
        </a:xfrm>
      </p:grpSpPr>
      <p:sp>
        <p:nvSpPr>
          <p:cNvPr id="94" name="Google Shape;94;p21"/>
          <p:cNvSpPr txBox="1"/>
          <p:nvPr>
            <p:ph type="title"/>
          </p:nvPr>
        </p:nvSpPr>
        <p:spPr>
          <a:xfrm>
            <a:off x="628650" y="273844"/>
            <a:ext cx="7886700" cy="994172"/>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95" name="Google Shape;95;p21"/>
          <p:cNvSpPr txBox="1"/>
          <p:nvPr>
            <p:ph idx="1" type="body"/>
          </p:nvPr>
        </p:nvSpPr>
        <p:spPr>
          <a:xfrm>
            <a:off x="628650" y="1369219"/>
            <a:ext cx="3886200" cy="3263504"/>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96" name="Google Shape;96;p21"/>
          <p:cNvSpPr txBox="1"/>
          <p:nvPr>
            <p:ph idx="2" type="body"/>
          </p:nvPr>
        </p:nvSpPr>
        <p:spPr>
          <a:xfrm>
            <a:off x="4629150" y="1369219"/>
            <a:ext cx="3886200" cy="3263504"/>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97" name="Google Shape;97;p21"/>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98" name="Google Shape;98;p21"/>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99" name="Google Shape;99;p21"/>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orównanie" type="twoTxTwoObj">
  <p:cSld name="TWO_OBJECTS_WITH_TEXT">
    <p:spTree>
      <p:nvGrpSpPr>
        <p:cNvPr id="100" name="Shape 100"/>
        <p:cNvGrpSpPr/>
        <p:nvPr/>
      </p:nvGrpSpPr>
      <p:grpSpPr>
        <a:xfrm>
          <a:off x="0" y="0"/>
          <a:ext cx="0" cy="0"/>
          <a:chOff x="0" y="0"/>
          <a:chExt cx="0" cy="0"/>
        </a:xfrm>
      </p:grpSpPr>
      <p:sp>
        <p:nvSpPr>
          <p:cNvPr id="101" name="Google Shape;101;p22"/>
          <p:cNvSpPr txBox="1"/>
          <p:nvPr>
            <p:ph type="title"/>
          </p:nvPr>
        </p:nvSpPr>
        <p:spPr>
          <a:xfrm>
            <a:off x="629841" y="273844"/>
            <a:ext cx="7886700" cy="994172"/>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02" name="Google Shape;102;p22"/>
          <p:cNvSpPr txBox="1"/>
          <p:nvPr>
            <p:ph idx="1" type="body"/>
          </p:nvPr>
        </p:nvSpPr>
        <p:spPr>
          <a:xfrm>
            <a:off x="629841" y="1260872"/>
            <a:ext cx="3868340" cy="617934"/>
          </a:xfrm>
          <a:prstGeom prst="rect">
            <a:avLst/>
          </a:prstGeom>
          <a:noFill/>
          <a:ln>
            <a:noFill/>
          </a:ln>
        </p:spPr>
        <p:txBody>
          <a:bodyPr anchorCtr="0" anchor="b"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800"/>
              <a:buNone/>
              <a:defRPr b="1" sz="1800"/>
            </a:lvl1pPr>
            <a:lvl2pPr indent="-228600" lvl="1" marL="914400" algn="l">
              <a:lnSpc>
                <a:spcPct val="90000"/>
              </a:lnSpc>
              <a:spcBef>
                <a:spcPts val="400"/>
              </a:spcBef>
              <a:spcAft>
                <a:spcPts val="0"/>
              </a:spcAft>
              <a:buClr>
                <a:schemeClr val="dk1"/>
              </a:buClr>
              <a:buSzPts val="1500"/>
              <a:buNone/>
              <a:defRPr b="1" sz="1500"/>
            </a:lvl2pPr>
            <a:lvl3pPr indent="-228600" lvl="2" marL="1371600" algn="l">
              <a:lnSpc>
                <a:spcPct val="90000"/>
              </a:lnSpc>
              <a:spcBef>
                <a:spcPts val="400"/>
              </a:spcBef>
              <a:spcAft>
                <a:spcPts val="0"/>
              </a:spcAft>
              <a:buClr>
                <a:schemeClr val="dk1"/>
              </a:buClr>
              <a:buSzPts val="1400"/>
              <a:buNone/>
              <a:defRPr b="1" sz="1400"/>
            </a:lvl3pPr>
            <a:lvl4pPr indent="-228600" lvl="3" marL="1828800" algn="l">
              <a:lnSpc>
                <a:spcPct val="90000"/>
              </a:lnSpc>
              <a:spcBef>
                <a:spcPts val="400"/>
              </a:spcBef>
              <a:spcAft>
                <a:spcPts val="0"/>
              </a:spcAft>
              <a:buClr>
                <a:schemeClr val="dk1"/>
              </a:buClr>
              <a:buSzPts val="1200"/>
              <a:buNone/>
              <a:defRPr b="1" sz="1200"/>
            </a:lvl4pPr>
            <a:lvl5pPr indent="-228600" lvl="4" marL="2286000" algn="l">
              <a:lnSpc>
                <a:spcPct val="90000"/>
              </a:lnSpc>
              <a:spcBef>
                <a:spcPts val="400"/>
              </a:spcBef>
              <a:spcAft>
                <a:spcPts val="0"/>
              </a:spcAft>
              <a:buClr>
                <a:schemeClr val="dk1"/>
              </a:buClr>
              <a:buSzPts val="1200"/>
              <a:buNone/>
              <a:defRPr b="1" sz="1200"/>
            </a:lvl5pPr>
            <a:lvl6pPr indent="-228600" lvl="5" marL="2743200" algn="l">
              <a:lnSpc>
                <a:spcPct val="90000"/>
              </a:lnSpc>
              <a:spcBef>
                <a:spcPts val="400"/>
              </a:spcBef>
              <a:spcAft>
                <a:spcPts val="0"/>
              </a:spcAft>
              <a:buClr>
                <a:schemeClr val="dk1"/>
              </a:buClr>
              <a:buSzPts val="1200"/>
              <a:buNone/>
              <a:defRPr b="1" sz="1200"/>
            </a:lvl6pPr>
            <a:lvl7pPr indent="-228600" lvl="6" marL="3200400" algn="l">
              <a:lnSpc>
                <a:spcPct val="90000"/>
              </a:lnSpc>
              <a:spcBef>
                <a:spcPts val="400"/>
              </a:spcBef>
              <a:spcAft>
                <a:spcPts val="0"/>
              </a:spcAft>
              <a:buClr>
                <a:schemeClr val="dk1"/>
              </a:buClr>
              <a:buSzPts val="1200"/>
              <a:buNone/>
              <a:defRPr b="1" sz="1200"/>
            </a:lvl7pPr>
            <a:lvl8pPr indent="-228600" lvl="7" marL="3657600" algn="l">
              <a:lnSpc>
                <a:spcPct val="90000"/>
              </a:lnSpc>
              <a:spcBef>
                <a:spcPts val="400"/>
              </a:spcBef>
              <a:spcAft>
                <a:spcPts val="0"/>
              </a:spcAft>
              <a:buClr>
                <a:schemeClr val="dk1"/>
              </a:buClr>
              <a:buSzPts val="1200"/>
              <a:buNone/>
              <a:defRPr b="1" sz="1200"/>
            </a:lvl8pPr>
            <a:lvl9pPr indent="-228600" lvl="8" marL="4114800" algn="l">
              <a:lnSpc>
                <a:spcPct val="90000"/>
              </a:lnSpc>
              <a:spcBef>
                <a:spcPts val="400"/>
              </a:spcBef>
              <a:spcAft>
                <a:spcPts val="0"/>
              </a:spcAft>
              <a:buClr>
                <a:schemeClr val="dk1"/>
              </a:buClr>
              <a:buSzPts val="1200"/>
              <a:buNone/>
              <a:defRPr b="1" sz="1200"/>
            </a:lvl9pPr>
          </a:lstStyle>
          <a:p/>
        </p:txBody>
      </p:sp>
      <p:sp>
        <p:nvSpPr>
          <p:cNvPr id="103" name="Google Shape;103;p22"/>
          <p:cNvSpPr txBox="1"/>
          <p:nvPr>
            <p:ph idx="2" type="body"/>
          </p:nvPr>
        </p:nvSpPr>
        <p:spPr>
          <a:xfrm>
            <a:off x="629841" y="1878806"/>
            <a:ext cx="3868340" cy="2763441"/>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04" name="Google Shape;104;p22"/>
          <p:cNvSpPr txBox="1"/>
          <p:nvPr>
            <p:ph idx="3" type="body"/>
          </p:nvPr>
        </p:nvSpPr>
        <p:spPr>
          <a:xfrm>
            <a:off x="4629150" y="1260872"/>
            <a:ext cx="3887391" cy="617934"/>
          </a:xfrm>
          <a:prstGeom prst="rect">
            <a:avLst/>
          </a:prstGeom>
          <a:noFill/>
          <a:ln>
            <a:noFill/>
          </a:ln>
        </p:spPr>
        <p:txBody>
          <a:bodyPr anchorCtr="0" anchor="b"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800"/>
              <a:buNone/>
              <a:defRPr b="1" sz="1800"/>
            </a:lvl1pPr>
            <a:lvl2pPr indent="-228600" lvl="1" marL="914400" algn="l">
              <a:lnSpc>
                <a:spcPct val="90000"/>
              </a:lnSpc>
              <a:spcBef>
                <a:spcPts val="400"/>
              </a:spcBef>
              <a:spcAft>
                <a:spcPts val="0"/>
              </a:spcAft>
              <a:buClr>
                <a:schemeClr val="dk1"/>
              </a:buClr>
              <a:buSzPts val="1500"/>
              <a:buNone/>
              <a:defRPr b="1" sz="1500"/>
            </a:lvl2pPr>
            <a:lvl3pPr indent="-228600" lvl="2" marL="1371600" algn="l">
              <a:lnSpc>
                <a:spcPct val="90000"/>
              </a:lnSpc>
              <a:spcBef>
                <a:spcPts val="400"/>
              </a:spcBef>
              <a:spcAft>
                <a:spcPts val="0"/>
              </a:spcAft>
              <a:buClr>
                <a:schemeClr val="dk1"/>
              </a:buClr>
              <a:buSzPts val="1400"/>
              <a:buNone/>
              <a:defRPr b="1" sz="1400"/>
            </a:lvl3pPr>
            <a:lvl4pPr indent="-228600" lvl="3" marL="1828800" algn="l">
              <a:lnSpc>
                <a:spcPct val="90000"/>
              </a:lnSpc>
              <a:spcBef>
                <a:spcPts val="400"/>
              </a:spcBef>
              <a:spcAft>
                <a:spcPts val="0"/>
              </a:spcAft>
              <a:buClr>
                <a:schemeClr val="dk1"/>
              </a:buClr>
              <a:buSzPts val="1200"/>
              <a:buNone/>
              <a:defRPr b="1" sz="1200"/>
            </a:lvl4pPr>
            <a:lvl5pPr indent="-228600" lvl="4" marL="2286000" algn="l">
              <a:lnSpc>
                <a:spcPct val="90000"/>
              </a:lnSpc>
              <a:spcBef>
                <a:spcPts val="400"/>
              </a:spcBef>
              <a:spcAft>
                <a:spcPts val="0"/>
              </a:spcAft>
              <a:buClr>
                <a:schemeClr val="dk1"/>
              </a:buClr>
              <a:buSzPts val="1200"/>
              <a:buNone/>
              <a:defRPr b="1" sz="1200"/>
            </a:lvl5pPr>
            <a:lvl6pPr indent="-228600" lvl="5" marL="2743200" algn="l">
              <a:lnSpc>
                <a:spcPct val="90000"/>
              </a:lnSpc>
              <a:spcBef>
                <a:spcPts val="400"/>
              </a:spcBef>
              <a:spcAft>
                <a:spcPts val="0"/>
              </a:spcAft>
              <a:buClr>
                <a:schemeClr val="dk1"/>
              </a:buClr>
              <a:buSzPts val="1200"/>
              <a:buNone/>
              <a:defRPr b="1" sz="1200"/>
            </a:lvl6pPr>
            <a:lvl7pPr indent="-228600" lvl="6" marL="3200400" algn="l">
              <a:lnSpc>
                <a:spcPct val="90000"/>
              </a:lnSpc>
              <a:spcBef>
                <a:spcPts val="400"/>
              </a:spcBef>
              <a:spcAft>
                <a:spcPts val="0"/>
              </a:spcAft>
              <a:buClr>
                <a:schemeClr val="dk1"/>
              </a:buClr>
              <a:buSzPts val="1200"/>
              <a:buNone/>
              <a:defRPr b="1" sz="1200"/>
            </a:lvl7pPr>
            <a:lvl8pPr indent="-228600" lvl="7" marL="3657600" algn="l">
              <a:lnSpc>
                <a:spcPct val="90000"/>
              </a:lnSpc>
              <a:spcBef>
                <a:spcPts val="400"/>
              </a:spcBef>
              <a:spcAft>
                <a:spcPts val="0"/>
              </a:spcAft>
              <a:buClr>
                <a:schemeClr val="dk1"/>
              </a:buClr>
              <a:buSzPts val="1200"/>
              <a:buNone/>
              <a:defRPr b="1" sz="1200"/>
            </a:lvl8pPr>
            <a:lvl9pPr indent="-228600" lvl="8" marL="4114800" algn="l">
              <a:lnSpc>
                <a:spcPct val="90000"/>
              </a:lnSpc>
              <a:spcBef>
                <a:spcPts val="400"/>
              </a:spcBef>
              <a:spcAft>
                <a:spcPts val="0"/>
              </a:spcAft>
              <a:buClr>
                <a:schemeClr val="dk1"/>
              </a:buClr>
              <a:buSzPts val="1200"/>
              <a:buNone/>
              <a:defRPr b="1" sz="1200"/>
            </a:lvl9pPr>
          </a:lstStyle>
          <a:p/>
        </p:txBody>
      </p:sp>
      <p:sp>
        <p:nvSpPr>
          <p:cNvPr id="105" name="Google Shape;105;p22"/>
          <p:cNvSpPr txBox="1"/>
          <p:nvPr>
            <p:ph idx="4" type="body"/>
          </p:nvPr>
        </p:nvSpPr>
        <p:spPr>
          <a:xfrm>
            <a:off x="4629150" y="1878806"/>
            <a:ext cx="3887391" cy="2763441"/>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06" name="Google Shape;106;p22"/>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07" name="Google Shape;107;p22"/>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08" name="Google Shape;108;p22"/>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ylko tytuł" type="titleOnly">
  <p:cSld name="TITLE_ONLY">
    <p:spTree>
      <p:nvGrpSpPr>
        <p:cNvPr id="109" name="Shape 109"/>
        <p:cNvGrpSpPr/>
        <p:nvPr/>
      </p:nvGrpSpPr>
      <p:grpSpPr>
        <a:xfrm>
          <a:off x="0" y="0"/>
          <a:ext cx="0" cy="0"/>
          <a:chOff x="0" y="0"/>
          <a:chExt cx="0" cy="0"/>
        </a:xfrm>
      </p:grpSpPr>
      <p:sp>
        <p:nvSpPr>
          <p:cNvPr id="110" name="Google Shape;110;p23"/>
          <p:cNvSpPr txBox="1"/>
          <p:nvPr>
            <p:ph type="title"/>
          </p:nvPr>
        </p:nvSpPr>
        <p:spPr>
          <a:xfrm>
            <a:off x="628650" y="273844"/>
            <a:ext cx="7886700" cy="994172"/>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11" name="Google Shape;111;p23"/>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12" name="Google Shape;112;p23"/>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13" name="Google Shape;113;p23"/>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usty" type="blank">
  <p:cSld name="BLANK">
    <p:spTree>
      <p:nvGrpSpPr>
        <p:cNvPr id="114" name="Shape 114"/>
        <p:cNvGrpSpPr/>
        <p:nvPr/>
      </p:nvGrpSpPr>
      <p:grpSpPr>
        <a:xfrm>
          <a:off x="0" y="0"/>
          <a:ext cx="0" cy="0"/>
          <a:chOff x="0" y="0"/>
          <a:chExt cx="0" cy="0"/>
        </a:xfrm>
      </p:grpSpPr>
      <p:sp>
        <p:nvSpPr>
          <p:cNvPr id="115" name="Google Shape;115;p24"/>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16" name="Google Shape;116;p24"/>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17" name="Google Shape;117;p24"/>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Zawartość z podpisem" type="objTx">
  <p:cSld name="OBJECT_WITH_CAPTION_TEXT">
    <p:spTree>
      <p:nvGrpSpPr>
        <p:cNvPr id="118" name="Shape 118"/>
        <p:cNvGrpSpPr/>
        <p:nvPr/>
      </p:nvGrpSpPr>
      <p:grpSpPr>
        <a:xfrm>
          <a:off x="0" y="0"/>
          <a:ext cx="0" cy="0"/>
          <a:chOff x="0" y="0"/>
          <a:chExt cx="0" cy="0"/>
        </a:xfrm>
      </p:grpSpPr>
      <p:sp>
        <p:nvSpPr>
          <p:cNvPr id="119" name="Google Shape;119;p25"/>
          <p:cNvSpPr txBox="1"/>
          <p:nvPr>
            <p:ph type="title"/>
          </p:nvPr>
        </p:nvSpPr>
        <p:spPr>
          <a:xfrm>
            <a:off x="629841" y="342900"/>
            <a:ext cx="2949178" cy="120015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20" name="Google Shape;120;p25"/>
          <p:cNvSpPr txBox="1"/>
          <p:nvPr>
            <p:ph idx="1" type="body"/>
          </p:nvPr>
        </p:nvSpPr>
        <p:spPr>
          <a:xfrm>
            <a:off x="3887391" y="740569"/>
            <a:ext cx="4629150" cy="3655219"/>
          </a:xfrm>
          <a:prstGeom prst="rect">
            <a:avLst/>
          </a:prstGeom>
          <a:noFill/>
          <a:ln>
            <a:noFill/>
          </a:ln>
        </p:spPr>
        <p:txBody>
          <a:bodyPr anchorCtr="0" anchor="t" bIns="34275" lIns="68575" spcFirstLastPara="1" rIns="68575" wrap="square" tIns="34275">
            <a:normAutofit/>
          </a:bodyPr>
          <a:lstStyle>
            <a:lvl1pPr indent="-381000" lvl="0" marL="457200" algn="l">
              <a:lnSpc>
                <a:spcPct val="90000"/>
              </a:lnSpc>
              <a:spcBef>
                <a:spcPts val="800"/>
              </a:spcBef>
              <a:spcAft>
                <a:spcPts val="0"/>
              </a:spcAft>
              <a:buClr>
                <a:schemeClr val="dk1"/>
              </a:buClr>
              <a:buSzPts val="2400"/>
              <a:buChar char="•"/>
              <a:defRPr sz="2400"/>
            </a:lvl1pPr>
            <a:lvl2pPr indent="-361950" lvl="1" marL="914400" algn="l">
              <a:lnSpc>
                <a:spcPct val="90000"/>
              </a:lnSpc>
              <a:spcBef>
                <a:spcPts val="400"/>
              </a:spcBef>
              <a:spcAft>
                <a:spcPts val="0"/>
              </a:spcAft>
              <a:buClr>
                <a:schemeClr val="dk1"/>
              </a:buClr>
              <a:buSzPts val="2100"/>
              <a:buChar char="•"/>
              <a:defRPr sz="2100"/>
            </a:lvl2pPr>
            <a:lvl3pPr indent="-342900" lvl="2" marL="1371600" algn="l">
              <a:lnSpc>
                <a:spcPct val="90000"/>
              </a:lnSpc>
              <a:spcBef>
                <a:spcPts val="400"/>
              </a:spcBef>
              <a:spcAft>
                <a:spcPts val="0"/>
              </a:spcAft>
              <a:buClr>
                <a:schemeClr val="dk1"/>
              </a:buClr>
              <a:buSzPts val="1800"/>
              <a:buChar char="•"/>
              <a:defRPr sz="1800"/>
            </a:lvl3pPr>
            <a:lvl4pPr indent="-323850" lvl="3" marL="1828800" algn="l">
              <a:lnSpc>
                <a:spcPct val="90000"/>
              </a:lnSpc>
              <a:spcBef>
                <a:spcPts val="400"/>
              </a:spcBef>
              <a:spcAft>
                <a:spcPts val="0"/>
              </a:spcAft>
              <a:buClr>
                <a:schemeClr val="dk1"/>
              </a:buClr>
              <a:buSzPts val="1500"/>
              <a:buChar char="•"/>
              <a:defRPr sz="1500"/>
            </a:lvl4pPr>
            <a:lvl5pPr indent="-323850" lvl="4" marL="2286000" algn="l">
              <a:lnSpc>
                <a:spcPct val="90000"/>
              </a:lnSpc>
              <a:spcBef>
                <a:spcPts val="400"/>
              </a:spcBef>
              <a:spcAft>
                <a:spcPts val="0"/>
              </a:spcAft>
              <a:buClr>
                <a:schemeClr val="dk1"/>
              </a:buClr>
              <a:buSzPts val="1500"/>
              <a:buChar char="•"/>
              <a:defRPr sz="1500"/>
            </a:lvl5pPr>
            <a:lvl6pPr indent="-323850" lvl="5" marL="2743200" algn="l">
              <a:lnSpc>
                <a:spcPct val="90000"/>
              </a:lnSpc>
              <a:spcBef>
                <a:spcPts val="400"/>
              </a:spcBef>
              <a:spcAft>
                <a:spcPts val="0"/>
              </a:spcAft>
              <a:buClr>
                <a:schemeClr val="dk1"/>
              </a:buClr>
              <a:buSzPts val="1500"/>
              <a:buChar char="•"/>
              <a:defRPr sz="1500"/>
            </a:lvl6pPr>
            <a:lvl7pPr indent="-323850" lvl="6" marL="3200400" algn="l">
              <a:lnSpc>
                <a:spcPct val="90000"/>
              </a:lnSpc>
              <a:spcBef>
                <a:spcPts val="400"/>
              </a:spcBef>
              <a:spcAft>
                <a:spcPts val="0"/>
              </a:spcAft>
              <a:buClr>
                <a:schemeClr val="dk1"/>
              </a:buClr>
              <a:buSzPts val="1500"/>
              <a:buChar char="•"/>
              <a:defRPr sz="1500"/>
            </a:lvl7pPr>
            <a:lvl8pPr indent="-323850" lvl="7" marL="3657600" algn="l">
              <a:lnSpc>
                <a:spcPct val="90000"/>
              </a:lnSpc>
              <a:spcBef>
                <a:spcPts val="400"/>
              </a:spcBef>
              <a:spcAft>
                <a:spcPts val="0"/>
              </a:spcAft>
              <a:buClr>
                <a:schemeClr val="dk1"/>
              </a:buClr>
              <a:buSzPts val="1500"/>
              <a:buChar char="•"/>
              <a:defRPr sz="1500"/>
            </a:lvl8pPr>
            <a:lvl9pPr indent="-323850" lvl="8" marL="4114800" algn="l">
              <a:lnSpc>
                <a:spcPct val="90000"/>
              </a:lnSpc>
              <a:spcBef>
                <a:spcPts val="400"/>
              </a:spcBef>
              <a:spcAft>
                <a:spcPts val="0"/>
              </a:spcAft>
              <a:buClr>
                <a:schemeClr val="dk1"/>
              </a:buClr>
              <a:buSzPts val="1500"/>
              <a:buChar char="•"/>
              <a:defRPr sz="1500"/>
            </a:lvl9pPr>
          </a:lstStyle>
          <a:p/>
        </p:txBody>
      </p:sp>
      <p:sp>
        <p:nvSpPr>
          <p:cNvPr id="121" name="Google Shape;121;p25"/>
          <p:cNvSpPr txBox="1"/>
          <p:nvPr>
            <p:ph idx="2" type="body"/>
          </p:nvPr>
        </p:nvSpPr>
        <p:spPr>
          <a:xfrm>
            <a:off x="629841" y="1543050"/>
            <a:ext cx="2949178" cy="2858691"/>
          </a:xfrm>
          <a:prstGeom prst="rect">
            <a:avLst/>
          </a:prstGeom>
          <a:noFill/>
          <a:ln>
            <a:noFill/>
          </a:ln>
        </p:spPr>
        <p:txBody>
          <a:bodyPr anchorCtr="0" anchor="t"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200"/>
              <a:buNone/>
              <a:defRPr sz="1200"/>
            </a:lvl1pPr>
            <a:lvl2pPr indent="-228600" lvl="1" marL="914400" algn="l">
              <a:lnSpc>
                <a:spcPct val="90000"/>
              </a:lnSpc>
              <a:spcBef>
                <a:spcPts val="400"/>
              </a:spcBef>
              <a:spcAft>
                <a:spcPts val="0"/>
              </a:spcAft>
              <a:buClr>
                <a:schemeClr val="dk1"/>
              </a:buClr>
              <a:buSzPts val="1100"/>
              <a:buNone/>
              <a:defRPr sz="1100"/>
            </a:lvl2pPr>
            <a:lvl3pPr indent="-228600" lvl="2" marL="1371600" algn="l">
              <a:lnSpc>
                <a:spcPct val="90000"/>
              </a:lnSpc>
              <a:spcBef>
                <a:spcPts val="400"/>
              </a:spcBef>
              <a:spcAft>
                <a:spcPts val="0"/>
              </a:spcAft>
              <a:buClr>
                <a:schemeClr val="dk1"/>
              </a:buClr>
              <a:buSzPts val="900"/>
              <a:buNone/>
              <a:defRPr sz="900"/>
            </a:lvl3pPr>
            <a:lvl4pPr indent="-228600" lvl="3" marL="1828800" algn="l">
              <a:lnSpc>
                <a:spcPct val="90000"/>
              </a:lnSpc>
              <a:spcBef>
                <a:spcPts val="400"/>
              </a:spcBef>
              <a:spcAft>
                <a:spcPts val="0"/>
              </a:spcAft>
              <a:buClr>
                <a:schemeClr val="dk1"/>
              </a:buClr>
              <a:buSzPts val="800"/>
              <a:buNone/>
              <a:defRPr sz="800"/>
            </a:lvl4pPr>
            <a:lvl5pPr indent="-228600" lvl="4" marL="2286000" algn="l">
              <a:lnSpc>
                <a:spcPct val="90000"/>
              </a:lnSpc>
              <a:spcBef>
                <a:spcPts val="400"/>
              </a:spcBef>
              <a:spcAft>
                <a:spcPts val="0"/>
              </a:spcAft>
              <a:buClr>
                <a:schemeClr val="dk1"/>
              </a:buClr>
              <a:buSzPts val="800"/>
              <a:buNone/>
              <a:defRPr sz="800"/>
            </a:lvl5pPr>
            <a:lvl6pPr indent="-228600" lvl="5" marL="2743200" algn="l">
              <a:lnSpc>
                <a:spcPct val="90000"/>
              </a:lnSpc>
              <a:spcBef>
                <a:spcPts val="400"/>
              </a:spcBef>
              <a:spcAft>
                <a:spcPts val="0"/>
              </a:spcAft>
              <a:buClr>
                <a:schemeClr val="dk1"/>
              </a:buClr>
              <a:buSzPts val="800"/>
              <a:buNone/>
              <a:defRPr sz="800"/>
            </a:lvl6pPr>
            <a:lvl7pPr indent="-228600" lvl="6" marL="3200400" algn="l">
              <a:lnSpc>
                <a:spcPct val="90000"/>
              </a:lnSpc>
              <a:spcBef>
                <a:spcPts val="400"/>
              </a:spcBef>
              <a:spcAft>
                <a:spcPts val="0"/>
              </a:spcAft>
              <a:buClr>
                <a:schemeClr val="dk1"/>
              </a:buClr>
              <a:buSzPts val="800"/>
              <a:buNone/>
              <a:defRPr sz="800"/>
            </a:lvl7pPr>
            <a:lvl8pPr indent="-228600" lvl="7" marL="3657600" algn="l">
              <a:lnSpc>
                <a:spcPct val="90000"/>
              </a:lnSpc>
              <a:spcBef>
                <a:spcPts val="400"/>
              </a:spcBef>
              <a:spcAft>
                <a:spcPts val="0"/>
              </a:spcAft>
              <a:buClr>
                <a:schemeClr val="dk1"/>
              </a:buClr>
              <a:buSzPts val="800"/>
              <a:buNone/>
              <a:defRPr sz="800"/>
            </a:lvl8pPr>
            <a:lvl9pPr indent="-228600" lvl="8" marL="4114800" algn="l">
              <a:lnSpc>
                <a:spcPct val="90000"/>
              </a:lnSpc>
              <a:spcBef>
                <a:spcPts val="400"/>
              </a:spcBef>
              <a:spcAft>
                <a:spcPts val="0"/>
              </a:spcAft>
              <a:buClr>
                <a:schemeClr val="dk1"/>
              </a:buClr>
              <a:buSzPts val="800"/>
              <a:buNone/>
              <a:defRPr sz="800"/>
            </a:lvl9pPr>
          </a:lstStyle>
          <a:p/>
        </p:txBody>
      </p:sp>
      <p:sp>
        <p:nvSpPr>
          <p:cNvPr id="122" name="Google Shape;122;p25"/>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23" name="Google Shape;123;p25"/>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24" name="Google Shape;124;p25"/>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braz z podpisem" type="picTx">
  <p:cSld name="PICTURE_WITH_CAPTION_TEXT">
    <p:spTree>
      <p:nvGrpSpPr>
        <p:cNvPr id="125" name="Shape 125"/>
        <p:cNvGrpSpPr/>
        <p:nvPr/>
      </p:nvGrpSpPr>
      <p:grpSpPr>
        <a:xfrm>
          <a:off x="0" y="0"/>
          <a:ext cx="0" cy="0"/>
          <a:chOff x="0" y="0"/>
          <a:chExt cx="0" cy="0"/>
        </a:xfrm>
      </p:grpSpPr>
      <p:sp>
        <p:nvSpPr>
          <p:cNvPr id="126" name="Google Shape;126;p26"/>
          <p:cNvSpPr txBox="1"/>
          <p:nvPr>
            <p:ph type="title"/>
          </p:nvPr>
        </p:nvSpPr>
        <p:spPr>
          <a:xfrm>
            <a:off x="629841" y="342900"/>
            <a:ext cx="2949178" cy="120015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27" name="Google Shape;127;p26"/>
          <p:cNvSpPr/>
          <p:nvPr>
            <p:ph idx="2" type="pic"/>
          </p:nvPr>
        </p:nvSpPr>
        <p:spPr>
          <a:xfrm>
            <a:off x="3887391" y="740569"/>
            <a:ext cx="4629150" cy="3655219"/>
          </a:xfrm>
          <a:prstGeom prst="rect">
            <a:avLst/>
          </a:prstGeom>
          <a:noFill/>
          <a:ln>
            <a:noFill/>
          </a:ln>
        </p:spPr>
      </p:sp>
      <p:sp>
        <p:nvSpPr>
          <p:cNvPr id="128" name="Google Shape;128;p26"/>
          <p:cNvSpPr txBox="1"/>
          <p:nvPr>
            <p:ph idx="1" type="body"/>
          </p:nvPr>
        </p:nvSpPr>
        <p:spPr>
          <a:xfrm>
            <a:off x="629841" y="1543050"/>
            <a:ext cx="2949178" cy="2858691"/>
          </a:xfrm>
          <a:prstGeom prst="rect">
            <a:avLst/>
          </a:prstGeom>
          <a:noFill/>
          <a:ln>
            <a:noFill/>
          </a:ln>
        </p:spPr>
        <p:txBody>
          <a:bodyPr anchorCtr="0" anchor="t"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200"/>
              <a:buNone/>
              <a:defRPr sz="1200"/>
            </a:lvl1pPr>
            <a:lvl2pPr indent="-228600" lvl="1" marL="914400" algn="l">
              <a:lnSpc>
                <a:spcPct val="90000"/>
              </a:lnSpc>
              <a:spcBef>
                <a:spcPts val="400"/>
              </a:spcBef>
              <a:spcAft>
                <a:spcPts val="0"/>
              </a:spcAft>
              <a:buClr>
                <a:schemeClr val="dk1"/>
              </a:buClr>
              <a:buSzPts val="1100"/>
              <a:buNone/>
              <a:defRPr sz="1100"/>
            </a:lvl2pPr>
            <a:lvl3pPr indent="-228600" lvl="2" marL="1371600" algn="l">
              <a:lnSpc>
                <a:spcPct val="90000"/>
              </a:lnSpc>
              <a:spcBef>
                <a:spcPts val="400"/>
              </a:spcBef>
              <a:spcAft>
                <a:spcPts val="0"/>
              </a:spcAft>
              <a:buClr>
                <a:schemeClr val="dk1"/>
              </a:buClr>
              <a:buSzPts val="900"/>
              <a:buNone/>
              <a:defRPr sz="900"/>
            </a:lvl3pPr>
            <a:lvl4pPr indent="-228600" lvl="3" marL="1828800" algn="l">
              <a:lnSpc>
                <a:spcPct val="90000"/>
              </a:lnSpc>
              <a:spcBef>
                <a:spcPts val="400"/>
              </a:spcBef>
              <a:spcAft>
                <a:spcPts val="0"/>
              </a:spcAft>
              <a:buClr>
                <a:schemeClr val="dk1"/>
              </a:buClr>
              <a:buSzPts val="800"/>
              <a:buNone/>
              <a:defRPr sz="800"/>
            </a:lvl4pPr>
            <a:lvl5pPr indent="-228600" lvl="4" marL="2286000" algn="l">
              <a:lnSpc>
                <a:spcPct val="90000"/>
              </a:lnSpc>
              <a:spcBef>
                <a:spcPts val="400"/>
              </a:spcBef>
              <a:spcAft>
                <a:spcPts val="0"/>
              </a:spcAft>
              <a:buClr>
                <a:schemeClr val="dk1"/>
              </a:buClr>
              <a:buSzPts val="800"/>
              <a:buNone/>
              <a:defRPr sz="800"/>
            </a:lvl5pPr>
            <a:lvl6pPr indent="-228600" lvl="5" marL="2743200" algn="l">
              <a:lnSpc>
                <a:spcPct val="90000"/>
              </a:lnSpc>
              <a:spcBef>
                <a:spcPts val="400"/>
              </a:spcBef>
              <a:spcAft>
                <a:spcPts val="0"/>
              </a:spcAft>
              <a:buClr>
                <a:schemeClr val="dk1"/>
              </a:buClr>
              <a:buSzPts val="800"/>
              <a:buNone/>
              <a:defRPr sz="800"/>
            </a:lvl6pPr>
            <a:lvl7pPr indent="-228600" lvl="6" marL="3200400" algn="l">
              <a:lnSpc>
                <a:spcPct val="90000"/>
              </a:lnSpc>
              <a:spcBef>
                <a:spcPts val="400"/>
              </a:spcBef>
              <a:spcAft>
                <a:spcPts val="0"/>
              </a:spcAft>
              <a:buClr>
                <a:schemeClr val="dk1"/>
              </a:buClr>
              <a:buSzPts val="800"/>
              <a:buNone/>
              <a:defRPr sz="800"/>
            </a:lvl7pPr>
            <a:lvl8pPr indent="-228600" lvl="7" marL="3657600" algn="l">
              <a:lnSpc>
                <a:spcPct val="90000"/>
              </a:lnSpc>
              <a:spcBef>
                <a:spcPts val="400"/>
              </a:spcBef>
              <a:spcAft>
                <a:spcPts val="0"/>
              </a:spcAft>
              <a:buClr>
                <a:schemeClr val="dk1"/>
              </a:buClr>
              <a:buSzPts val="800"/>
              <a:buNone/>
              <a:defRPr sz="800"/>
            </a:lvl8pPr>
            <a:lvl9pPr indent="-228600" lvl="8" marL="4114800" algn="l">
              <a:lnSpc>
                <a:spcPct val="90000"/>
              </a:lnSpc>
              <a:spcBef>
                <a:spcPts val="400"/>
              </a:spcBef>
              <a:spcAft>
                <a:spcPts val="0"/>
              </a:spcAft>
              <a:buClr>
                <a:schemeClr val="dk1"/>
              </a:buClr>
              <a:buSzPts val="800"/>
              <a:buNone/>
              <a:defRPr sz="800"/>
            </a:lvl9pPr>
          </a:lstStyle>
          <a:p/>
        </p:txBody>
      </p:sp>
      <p:sp>
        <p:nvSpPr>
          <p:cNvPr id="129" name="Google Shape;129;p26"/>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30" name="Google Shape;130;p26"/>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31" name="Google Shape;131;p26"/>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ytuł i tekst pionowy" type="vertTx">
  <p:cSld name="VERTICAL_TEXT">
    <p:spTree>
      <p:nvGrpSpPr>
        <p:cNvPr id="132" name="Shape 132"/>
        <p:cNvGrpSpPr/>
        <p:nvPr/>
      </p:nvGrpSpPr>
      <p:grpSpPr>
        <a:xfrm>
          <a:off x="0" y="0"/>
          <a:ext cx="0" cy="0"/>
          <a:chOff x="0" y="0"/>
          <a:chExt cx="0" cy="0"/>
        </a:xfrm>
      </p:grpSpPr>
      <p:sp>
        <p:nvSpPr>
          <p:cNvPr id="133" name="Google Shape;133;p27"/>
          <p:cNvSpPr txBox="1"/>
          <p:nvPr>
            <p:ph type="title"/>
          </p:nvPr>
        </p:nvSpPr>
        <p:spPr>
          <a:xfrm>
            <a:off x="628650" y="273844"/>
            <a:ext cx="7886700" cy="994172"/>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34" name="Google Shape;134;p27"/>
          <p:cNvSpPr txBox="1"/>
          <p:nvPr>
            <p:ph idx="1" type="body"/>
          </p:nvPr>
        </p:nvSpPr>
        <p:spPr>
          <a:xfrm rot="5400000">
            <a:off x="2940248" y="-942379"/>
            <a:ext cx="3263504" cy="78867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35" name="Google Shape;135;p27"/>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36" name="Google Shape;136;p27"/>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37" name="Google Shape;137;p27"/>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ytuł pionowy i tekst" type="vertTitleAndTx">
  <p:cSld name="VERTICAL_TITLE_AND_VERTICAL_TEXT">
    <p:spTree>
      <p:nvGrpSpPr>
        <p:cNvPr id="138" name="Shape 138"/>
        <p:cNvGrpSpPr/>
        <p:nvPr/>
      </p:nvGrpSpPr>
      <p:grpSpPr>
        <a:xfrm>
          <a:off x="0" y="0"/>
          <a:ext cx="0" cy="0"/>
          <a:chOff x="0" y="0"/>
          <a:chExt cx="0" cy="0"/>
        </a:xfrm>
      </p:grpSpPr>
      <p:sp>
        <p:nvSpPr>
          <p:cNvPr id="139" name="Google Shape;139;p28"/>
          <p:cNvSpPr txBox="1"/>
          <p:nvPr>
            <p:ph type="title"/>
          </p:nvPr>
        </p:nvSpPr>
        <p:spPr>
          <a:xfrm rot="5400000">
            <a:off x="5350073" y="1467445"/>
            <a:ext cx="4358879" cy="1971675"/>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40" name="Google Shape;140;p28"/>
          <p:cNvSpPr txBox="1"/>
          <p:nvPr>
            <p:ph idx="1" type="body"/>
          </p:nvPr>
        </p:nvSpPr>
        <p:spPr>
          <a:xfrm rot="5400000">
            <a:off x="1349573" y="-447080"/>
            <a:ext cx="4358879" cy="5800725"/>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41" name="Google Shape;141;p28"/>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42" name="Google Shape;142;p28"/>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43" name="Google Shape;143;p28"/>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0" Type="http://schemas.openxmlformats.org/officeDocument/2006/relationships/slideLayout" Target="../slideLayouts/slideLayout21.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5" Type="http://schemas.openxmlformats.org/officeDocument/2006/relationships/slideLayout" Target="../slideLayouts/slideLayout26.xml"/><Relationship Id="rId14" Type="http://schemas.openxmlformats.org/officeDocument/2006/relationships/slideLayout" Target="../slideLayouts/slideLayout25.xml"/><Relationship Id="rId16" Type="http://schemas.openxmlformats.org/officeDocument/2006/relationships/theme" Target="../theme/theme3.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4"/>
            <a:ext cx="7886700" cy="994172"/>
          </a:xfrm>
          <a:prstGeom prst="rect">
            <a:avLst/>
          </a:prstGeom>
          <a:noFill/>
          <a:ln>
            <a:noFill/>
          </a:ln>
        </p:spPr>
        <p:txBody>
          <a:bodyPr anchorCtr="0" anchor="ctr" bIns="34275" lIns="68575" spcFirstLastPara="1" rIns="68575" wrap="square" tIns="34275">
            <a:normAutofit/>
          </a:bodyPr>
          <a:lstStyle>
            <a:lvl1pPr lvl="0" marR="0" rtl="0" algn="l">
              <a:lnSpc>
                <a:spcPct val="90000"/>
              </a:lnSpc>
              <a:spcBef>
                <a:spcPts val="0"/>
              </a:spcBef>
              <a:spcAft>
                <a:spcPts val="0"/>
              </a:spcAft>
              <a:buClr>
                <a:schemeClr val="dk1"/>
              </a:buClr>
              <a:buSzPts val="3300"/>
              <a:buFont typeface="Calibri"/>
              <a:buNone/>
              <a:defRPr b="0" i="0" sz="3300" u="none" cap="none" strike="noStrike">
                <a:solidFill>
                  <a:schemeClr val="dk1"/>
                </a:solidFill>
                <a:latin typeface="Calibri"/>
                <a:ea typeface="Calibri"/>
                <a:cs typeface="Calibri"/>
                <a:sym typeface="Calibri"/>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p:txBody>
      </p:sp>
      <p:sp>
        <p:nvSpPr>
          <p:cNvPr id="52" name="Google Shape;52;p13"/>
          <p:cNvSpPr txBox="1"/>
          <p:nvPr>
            <p:ph idx="1" type="body"/>
          </p:nvPr>
        </p:nvSpPr>
        <p:spPr>
          <a:xfrm>
            <a:off x="628650" y="1369219"/>
            <a:ext cx="7886700" cy="3263504"/>
          </a:xfrm>
          <a:prstGeom prst="rect">
            <a:avLst/>
          </a:prstGeom>
          <a:noFill/>
          <a:ln>
            <a:noFill/>
          </a:ln>
        </p:spPr>
        <p:txBody>
          <a:bodyPr anchorCtr="0" anchor="t" bIns="34275" lIns="68575" spcFirstLastPara="1" rIns="68575" wrap="square" tIns="34275">
            <a:normAutofit/>
          </a:bodyPr>
          <a:lstStyle>
            <a:lvl1pPr indent="-361950" lvl="0" marL="457200" marR="0" rtl="0" algn="l">
              <a:lnSpc>
                <a:spcPct val="90000"/>
              </a:lnSpc>
              <a:spcBef>
                <a:spcPts val="80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1pPr>
            <a:lvl2pPr indent="-342900" lvl="1" marL="914400" marR="0" rtl="0" algn="l">
              <a:lnSpc>
                <a:spcPct val="90000"/>
              </a:lnSpc>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23850" lvl="2" marL="1371600" marR="0" rtl="0" algn="l">
              <a:lnSpc>
                <a:spcPct val="90000"/>
              </a:lnSpc>
              <a:spcBef>
                <a:spcPts val="400"/>
              </a:spcBef>
              <a:spcAft>
                <a:spcPts val="0"/>
              </a:spcAft>
              <a:buClr>
                <a:schemeClr val="dk1"/>
              </a:buClr>
              <a:buSzPts val="1500"/>
              <a:buFont typeface="Arial"/>
              <a:buChar char="•"/>
              <a:defRPr b="0" i="0" sz="1500" u="none" cap="none" strike="noStrike">
                <a:solidFill>
                  <a:schemeClr val="dk1"/>
                </a:solidFill>
                <a:latin typeface="Calibri"/>
                <a:ea typeface="Calibri"/>
                <a:cs typeface="Calibri"/>
                <a:sym typeface="Calibri"/>
              </a:defRPr>
            </a:lvl3pPr>
            <a:lvl4pPr indent="-317500" lvl="3" marL="18288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4pPr>
            <a:lvl5pPr indent="-317500" lvl="4" marL="22860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5pPr>
            <a:lvl6pPr indent="-317500" lvl="5" marL="27432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6pPr>
            <a:lvl7pPr indent="-317500" lvl="6" marL="32004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7pPr>
            <a:lvl8pPr indent="-317500" lvl="7" marL="36576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8pPr>
            <a:lvl9pPr indent="-317500" lvl="8" marL="41148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marR="0" rtl="0" algn="l">
              <a:spcBef>
                <a:spcPts val="0"/>
              </a:spcBef>
              <a:spcAft>
                <a:spcPts val="0"/>
              </a:spcAft>
              <a:buSzPts val="11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2pPr>
            <a:lvl3pPr lvl="2"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3pPr>
            <a:lvl4pPr lvl="3"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4pPr>
            <a:lvl5pPr lvl="4"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5pPr>
            <a:lvl6pPr lvl="5"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6pPr>
            <a:lvl7pPr lvl="6"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7pPr>
            <a:lvl8pPr lvl="7"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8pPr>
            <a:lvl9pPr lvl="8"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marR="0" rtl="0" algn="ctr">
              <a:spcBef>
                <a:spcPts val="0"/>
              </a:spcBef>
              <a:spcAft>
                <a:spcPts val="0"/>
              </a:spcAft>
              <a:buSzPts val="11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2pPr>
            <a:lvl3pPr lvl="2"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3pPr>
            <a:lvl4pPr lvl="3"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4pPr>
            <a:lvl5pPr lvl="4"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5pPr>
            <a:lvl6pPr lvl="5"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6pPr>
            <a:lvl7pPr lvl="6"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7pPr>
            <a:lvl8pPr lvl="7"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8pPr>
            <a:lvl9pPr lvl="8"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marR="0" rtl="0" algn="r">
              <a:spcBef>
                <a:spcPts val="0"/>
              </a:spcBef>
              <a:buNone/>
              <a:defRPr b="0" i="0" sz="900" u="none" cap="none" strike="noStrike">
                <a:solidFill>
                  <a:srgbClr val="888888"/>
                </a:solidFill>
                <a:latin typeface="Calibri"/>
                <a:ea typeface="Calibri"/>
                <a:cs typeface="Calibri"/>
                <a:sym typeface="Calibri"/>
              </a:defRPr>
            </a:lvl1pPr>
            <a:lvl2pPr indent="0" lvl="1" marL="0" marR="0" rtl="0" algn="r">
              <a:spcBef>
                <a:spcPts val="0"/>
              </a:spcBef>
              <a:buNone/>
              <a:defRPr b="0" i="0" sz="900" u="none" cap="none" strike="noStrike">
                <a:solidFill>
                  <a:srgbClr val="888888"/>
                </a:solidFill>
                <a:latin typeface="Calibri"/>
                <a:ea typeface="Calibri"/>
                <a:cs typeface="Calibri"/>
                <a:sym typeface="Calibri"/>
              </a:defRPr>
            </a:lvl2pPr>
            <a:lvl3pPr indent="0" lvl="2" marL="0" marR="0" rtl="0" algn="r">
              <a:spcBef>
                <a:spcPts val="0"/>
              </a:spcBef>
              <a:buNone/>
              <a:defRPr b="0" i="0" sz="900" u="none" cap="none" strike="noStrike">
                <a:solidFill>
                  <a:srgbClr val="888888"/>
                </a:solidFill>
                <a:latin typeface="Calibri"/>
                <a:ea typeface="Calibri"/>
                <a:cs typeface="Calibri"/>
                <a:sym typeface="Calibri"/>
              </a:defRPr>
            </a:lvl3pPr>
            <a:lvl4pPr indent="0" lvl="3" marL="0" marR="0" rtl="0" algn="r">
              <a:spcBef>
                <a:spcPts val="0"/>
              </a:spcBef>
              <a:buNone/>
              <a:defRPr b="0" i="0" sz="900" u="none" cap="none" strike="noStrike">
                <a:solidFill>
                  <a:srgbClr val="888888"/>
                </a:solidFill>
                <a:latin typeface="Calibri"/>
                <a:ea typeface="Calibri"/>
                <a:cs typeface="Calibri"/>
                <a:sym typeface="Calibri"/>
              </a:defRPr>
            </a:lvl4pPr>
            <a:lvl5pPr indent="0" lvl="4" marL="0" marR="0" rtl="0" algn="r">
              <a:spcBef>
                <a:spcPts val="0"/>
              </a:spcBef>
              <a:buNone/>
              <a:defRPr b="0" i="0" sz="900" u="none" cap="none" strike="noStrike">
                <a:solidFill>
                  <a:srgbClr val="888888"/>
                </a:solidFill>
                <a:latin typeface="Calibri"/>
                <a:ea typeface="Calibri"/>
                <a:cs typeface="Calibri"/>
                <a:sym typeface="Calibri"/>
              </a:defRPr>
            </a:lvl5pPr>
            <a:lvl6pPr indent="0" lvl="5" marL="0" marR="0" rtl="0" algn="r">
              <a:spcBef>
                <a:spcPts val="0"/>
              </a:spcBef>
              <a:buNone/>
              <a:defRPr b="0" i="0" sz="900" u="none" cap="none" strike="noStrike">
                <a:solidFill>
                  <a:srgbClr val="888888"/>
                </a:solidFill>
                <a:latin typeface="Calibri"/>
                <a:ea typeface="Calibri"/>
                <a:cs typeface="Calibri"/>
                <a:sym typeface="Calibri"/>
              </a:defRPr>
            </a:lvl6pPr>
            <a:lvl7pPr indent="0" lvl="6" marL="0" marR="0" rtl="0" algn="r">
              <a:spcBef>
                <a:spcPts val="0"/>
              </a:spcBef>
              <a:buNone/>
              <a:defRPr b="0" i="0" sz="900" u="none" cap="none" strike="noStrike">
                <a:solidFill>
                  <a:srgbClr val="888888"/>
                </a:solidFill>
                <a:latin typeface="Calibri"/>
                <a:ea typeface="Calibri"/>
                <a:cs typeface="Calibri"/>
                <a:sym typeface="Calibri"/>
              </a:defRPr>
            </a:lvl7pPr>
            <a:lvl8pPr indent="0" lvl="7" marL="0" marR="0" rtl="0" algn="r">
              <a:spcBef>
                <a:spcPts val="0"/>
              </a:spcBef>
              <a:buNone/>
              <a:defRPr b="0" i="0" sz="900" u="none" cap="none" strike="noStrike">
                <a:solidFill>
                  <a:srgbClr val="888888"/>
                </a:solidFill>
                <a:latin typeface="Calibri"/>
                <a:ea typeface="Calibri"/>
                <a:cs typeface="Calibri"/>
                <a:sym typeface="Calibri"/>
              </a:defRPr>
            </a:lvl8pPr>
            <a:lvl9pPr indent="0" lvl="8" marL="0" marR="0" rtl="0" algn="r">
              <a:spcBef>
                <a:spcPts val="0"/>
              </a:spcBef>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73" r:id="rId1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 Id="rId3" Type="http://schemas.openxmlformats.org/officeDocument/2006/relationships/hyperlink" Target="http://www.intel.com/PerformanceIndex"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5.xml"/><Relationship Id="rId3"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7.xml"/><Relationship Id="rId3"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9.xml"/><Relationship Id="rId3" Type="http://schemas.openxmlformats.org/officeDocument/2006/relationships/hyperlink" Target="https://github.com/ipdk-io/networking-recipe" TargetMode="External"/><Relationship Id="rId4" Type="http://schemas.openxmlformats.org/officeDocument/2006/relationships/hyperlink" Target="https://github.com/ipdk-io/ovs/tree/split-arch" TargetMode="External"/><Relationship Id="rId5" Type="http://schemas.openxmlformats.org/officeDocument/2006/relationships/hyperlink" Target="https://www.youtube.com/watch?v=Hpb-OipXLqQ"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9"/>
          <p:cNvSpPr txBox="1"/>
          <p:nvPr>
            <p:ph type="ctrTitle"/>
          </p:nvPr>
        </p:nvSpPr>
        <p:spPr>
          <a:xfrm>
            <a:off x="1484710" y="2240041"/>
            <a:ext cx="6159665" cy="1102519"/>
          </a:xfrm>
          <a:prstGeom prst="rect">
            <a:avLst/>
          </a:prstGeom>
          <a:noFill/>
          <a:ln>
            <a:noFill/>
          </a:ln>
        </p:spPr>
        <p:txBody>
          <a:bodyPr anchorCtr="0" anchor="b" bIns="34275" lIns="0" spcFirstLastPara="1" rIns="0" wrap="square" tIns="34275">
            <a:noAutofit/>
          </a:bodyPr>
          <a:lstStyle/>
          <a:p>
            <a:pPr indent="0" lvl="0" marL="0" rtl="0" algn="l">
              <a:lnSpc>
                <a:spcPct val="80000"/>
              </a:lnSpc>
              <a:spcBef>
                <a:spcPts val="0"/>
              </a:spcBef>
              <a:spcAft>
                <a:spcPts val="0"/>
              </a:spcAft>
              <a:buClr>
                <a:schemeClr val="lt1"/>
              </a:buClr>
              <a:buSzPts val="3600"/>
              <a:buFont typeface="Arial"/>
              <a:buNone/>
            </a:pPr>
            <a:r>
              <a:rPr b="1" lang="en" sz="3600"/>
              <a:t>P4 Control Plane with OVS</a:t>
            </a:r>
            <a:endParaRPr sz="3600"/>
          </a:p>
        </p:txBody>
      </p:sp>
      <p:sp>
        <p:nvSpPr>
          <p:cNvPr id="149" name="Google Shape;149;p29"/>
          <p:cNvSpPr txBox="1"/>
          <p:nvPr>
            <p:ph idx="1" type="subTitle"/>
          </p:nvPr>
        </p:nvSpPr>
        <p:spPr>
          <a:xfrm>
            <a:off x="1484710" y="3493009"/>
            <a:ext cx="4875749" cy="925360"/>
          </a:xfrm>
          <a:prstGeom prst="rect">
            <a:avLst/>
          </a:prstGeom>
          <a:noFill/>
          <a:ln>
            <a:noFill/>
          </a:ln>
        </p:spPr>
        <p:txBody>
          <a:bodyPr anchorCtr="0" anchor="t" bIns="34275" lIns="0" spcFirstLastPara="1" rIns="0" wrap="square" tIns="34275">
            <a:noAutofit/>
          </a:bodyPr>
          <a:lstStyle/>
          <a:p>
            <a:pPr indent="0" lvl="0" marL="0" rtl="0" algn="l">
              <a:lnSpc>
                <a:spcPct val="90000"/>
              </a:lnSpc>
              <a:spcBef>
                <a:spcPts val="0"/>
              </a:spcBef>
              <a:spcAft>
                <a:spcPts val="0"/>
              </a:spcAft>
              <a:buClr>
                <a:srgbClr val="F3D54E"/>
              </a:buClr>
              <a:buSzPts val="1200"/>
              <a:buNone/>
            </a:pPr>
            <a:r>
              <a:rPr lang="en" sz="1500"/>
              <a:t>Namrata Limaye, Derek Foster, Nupur Uttarwar - Intel</a:t>
            </a:r>
            <a:endParaRPr sz="1500"/>
          </a:p>
          <a:p>
            <a:pPr indent="0" lvl="0" marL="0" rtl="0" algn="l">
              <a:lnSpc>
                <a:spcPct val="90000"/>
              </a:lnSpc>
              <a:spcBef>
                <a:spcPts val="800"/>
              </a:spcBef>
              <a:spcAft>
                <a:spcPts val="0"/>
              </a:spcAft>
              <a:buClr>
                <a:srgbClr val="F3D54E"/>
              </a:buClr>
              <a:buSzPts val="1200"/>
              <a:buNone/>
            </a:pPr>
            <a:r>
              <a:rPr b="1" lang="en"/>
              <a:t>Intel P4 Control Plane Team:</a:t>
            </a:r>
            <a:r>
              <a:rPr b="1" i="1" lang="en"/>
              <a:t> </a:t>
            </a:r>
            <a:r>
              <a:rPr i="1" lang="en"/>
              <a:t>Deb Chatterjee, </a:t>
            </a:r>
            <a:r>
              <a:rPr i="1" lang="en"/>
              <a:t>Dan Daly, Namrata Limaye, Derek Foster, Nupur Uttarwar, </a:t>
            </a:r>
            <a:r>
              <a:rPr i="1" lang="en"/>
              <a:t>P. Venkata Suresh Kumar</a:t>
            </a:r>
            <a:endParaRPr/>
          </a:p>
          <a:p>
            <a:pPr indent="0" lvl="0" marL="0" rtl="0" algn="l">
              <a:lnSpc>
                <a:spcPct val="90000"/>
              </a:lnSpc>
              <a:spcBef>
                <a:spcPts val="800"/>
              </a:spcBef>
              <a:spcAft>
                <a:spcPts val="0"/>
              </a:spcAft>
              <a:buClr>
                <a:srgbClr val="F3D54E"/>
              </a:buClr>
              <a:buSzPts val="1200"/>
              <a:buNone/>
            </a:pPr>
            <a:r>
              <a:t/>
            </a:r>
            <a:endParaRPr/>
          </a:p>
          <a:p>
            <a:pPr indent="0" lvl="0" marL="0" rtl="0" algn="l">
              <a:lnSpc>
                <a:spcPct val="90000"/>
              </a:lnSpc>
              <a:spcBef>
                <a:spcPts val="800"/>
              </a:spcBef>
              <a:spcAft>
                <a:spcPts val="0"/>
              </a:spcAft>
              <a:buClr>
                <a:srgbClr val="F3D54E"/>
              </a:buClr>
              <a:buSzPts val="1200"/>
              <a:buNone/>
            </a:pPr>
            <a:r>
              <a:t/>
            </a:r>
            <a:endParaRPr/>
          </a:p>
          <a:p>
            <a:pPr indent="0" lvl="0" marL="0" rtl="0" algn="l">
              <a:lnSpc>
                <a:spcPct val="90000"/>
              </a:lnSpc>
              <a:spcBef>
                <a:spcPts val="800"/>
              </a:spcBef>
              <a:spcAft>
                <a:spcPts val="0"/>
              </a:spcAft>
              <a:buClr>
                <a:srgbClr val="F3D54E"/>
              </a:buClr>
              <a:buSzPts val="1200"/>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38"/>
          <p:cNvSpPr txBox="1"/>
          <p:nvPr>
            <p:ph type="title"/>
          </p:nvPr>
        </p:nvSpPr>
        <p:spPr>
          <a:xfrm>
            <a:off x="2807398" y="1978231"/>
            <a:ext cx="3787800" cy="6516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rgbClr val="003C71"/>
              </a:buClr>
              <a:buSzPts val="3300"/>
              <a:buFont typeface="Arial"/>
              <a:buNone/>
            </a:pPr>
            <a:r>
              <a:rPr lang="en"/>
              <a:t>Thank You</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30"/>
          <p:cNvSpPr txBox="1"/>
          <p:nvPr>
            <p:ph type="title"/>
          </p:nvPr>
        </p:nvSpPr>
        <p:spPr>
          <a:xfrm>
            <a:off x="428528" y="428627"/>
            <a:ext cx="8258112" cy="714374"/>
          </a:xfrm>
          <a:prstGeom prst="rect">
            <a:avLst/>
          </a:prstGeom>
          <a:noFill/>
          <a:ln>
            <a:noFill/>
          </a:ln>
        </p:spPr>
        <p:txBody>
          <a:bodyPr anchorCtr="0" anchor="ctr" bIns="0" lIns="0" spcFirstLastPara="1" rIns="0" wrap="square" tIns="0">
            <a:noAutofit/>
          </a:bodyPr>
          <a:lstStyle/>
          <a:p>
            <a:pPr indent="0" lvl="0" marL="0" rtl="0" algn="l">
              <a:lnSpc>
                <a:spcPct val="90000"/>
              </a:lnSpc>
              <a:spcBef>
                <a:spcPts val="0"/>
              </a:spcBef>
              <a:spcAft>
                <a:spcPts val="0"/>
              </a:spcAft>
              <a:buClr>
                <a:srgbClr val="525252"/>
              </a:buClr>
              <a:buSzPts val="2300"/>
              <a:buFont typeface="Calibri"/>
              <a:buNone/>
            </a:pPr>
            <a:r>
              <a:rPr lang="en"/>
              <a:t>Notices &amp; Disclaimers </a:t>
            </a:r>
            <a:endParaRPr/>
          </a:p>
        </p:txBody>
      </p:sp>
      <p:sp>
        <p:nvSpPr>
          <p:cNvPr id="155" name="Google Shape;155;p30"/>
          <p:cNvSpPr txBox="1"/>
          <p:nvPr>
            <p:ph idx="1" type="body"/>
          </p:nvPr>
        </p:nvSpPr>
        <p:spPr>
          <a:xfrm>
            <a:off x="428528" y="1255092"/>
            <a:ext cx="8258175" cy="3431210"/>
          </a:xfrm>
          <a:prstGeom prst="rect">
            <a:avLst/>
          </a:prstGeom>
          <a:noFill/>
          <a:ln>
            <a:noFill/>
          </a:ln>
        </p:spPr>
        <p:txBody>
          <a:bodyPr anchorCtr="0" anchor="t" bIns="34275" lIns="68575" spcFirstLastPara="1" rIns="68575" wrap="square" tIns="34275">
            <a:noAutofit/>
          </a:bodyPr>
          <a:lstStyle/>
          <a:p>
            <a:pPr indent="-177800" lvl="0" marL="177800" rtl="0" algn="l">
              <a:lnSpc>
                <a:spcPct val="90000"/>
              </a:lnSpc>
              <a:spcBef>
                <a:spcPts val="0"/>
              </a:spcBef>
              <a:spcAft>
                <a:spcPts val="0"/>
              </a:spcAft>
              <a:buClr>
                <a:schemeClr val="dk1"/>
              </a:buClr>
              <a:buSzPts val="1400"/>
              <a:buChar char="•"/>
            </a:pPr>
            <a:r>
              <a:rPr lang="en" sz="1400"/>
              <a:t>Performance varies by use, configuration and other factors. Learn more at </a:t>
            </a:r>
            <a:r>
              <a:rPr lang="en" sz="1400" u="sng">
                <a:solidFill>
                  <a:schemeClr val="hlink"/>
                </a:solidFill>
                <a:hlinkClick r:id="rId3"/>
              </a:rPr>
              <a:t>www.Intel.com/PerformanceIndex</a:t>
            </a:r>
            <a:r>
              <a:rPr lang="en" sz="1400"/>
              <a:t>.    </a:t>
            </a:r>
            <a:endParaRPr/>
          </a:p>
          <a:p>
            <a:pPr indent="-88900" lvl="0" marL="177800" rtl="0" algn="l">
              <a:lnSpc>
                <a:spcPct val="90000"/>
              </a:lnSpc>
              <a:spcBef>
                <a:spcPts val="0"/>
              </a:spcBef>
              <a:spcAft>
                <a:spcPts val="0"/>
              </a:spcAft>
              <a:buClr>
                <a:schemeClr val="dk1"/>
              </a:buClr>
              <a:buSzPts val="1400"/>
              <a:buNone/>
            </a:pPr>
            <a:r>
              <a:t/>
            </a:r>
            <a:endParaRPr sz="1400"/>
          </a:p>
          <a:p>
            <a:pPr indent="-177800" lvl="0" marL="177800" rtl="0" algn="l">
              <a:lnSpc>
                <a:spcPct val="90000"/>
              </a:lnSpc>
              <a:spcBef>
                <a:spcPts val="0"/>
              </a:spcBef>
              <a:spcAft>
                <a:spcPts val="0"/>
              </a:spcAft>
              <a:buClr>
                <a:schemeClr val="dk1"/>
              </a:buClr>
              <a:buSzPts val="1400"/>
              <a:buChar char="•"/>
            </a:pPr>
            <a:r>
              <a:rPr lang="en" sz="1400"/>
              <a:t>Performance results are based on testing as of dates shown in configurations and may not reflect all publicly available updates. See backup for configuration details. No product or component can be absolutely secure. </a:t>
            </a:r>
            <a:endParaRPr/>
          </a:p>
          <a:p>
            <a:pPr indent="-88900" lvl="0" marL="177800" rtl="0" algn="l">
              <a:lnSpc>
                <a:spcPct val="90000"/>
              </a:lnSpc>
              <a:spcBef>
                <a:spcPts val="0"/>
              </a:spcBef>
              <a:spcAft>
                <a:spcPts val="0"/>
              </a:spcAft>
              <a:buClr>
                <a:schemeClr val="dk1"/>
              </a:buClr>
              <a:buSzPts val="1400"/>
              <a:buNone/>
            </a:pPr>
            <a:r>
              <a:t/>
            </a:r>
            <a:endParaRPr sz="1400"/>
          </a:p>
          <a:p>
            <a:pPr indent="-177800" lvl="0" marL="177800" rtl="0" algn="l">
              <a:lnSpc>
                <a:spcPct val="90000"/>
              </a:lnSpc>
              <a:spcBef>
                <a:spcPts val="0"/>
              </a:spcBef>
              <a:spcAft>
                <a:spcPts val="0"/>
              </a:spcAft>
              <a:buClr>
                <a:schemeClr val="dk1"/>
              </a:buClr>
              <a:buSzPts val="1400"/>
              <a:buChar char="•"/>
            </a:pPr>
            <a:r>
              <a:rPr lang="en" sz="1400"/>
              <a:t>Your costs and results may vary. </a:t>
            </a:r>
            <a:endParaRPr/>
          </a:p>
          <a:p>
            <a:pPr indent="-88900" lvl="0" marL="177800" rtl="0" algn="l">
              <a:lnSpc>
                <a:spcPct val="90000"/>
              </a:lnSpc>
              <a:spcBef>
                <a:spcPts val="0"/>
              </a:spcBef>
              <a:spcAft>
                <a:spcPts val="0"/>
              </a:spcAft>
              <a:buClr>
                <a:schemeClr val="dk1"/>
              </a:buClr>
              <a:buSzPts val="1400"/>
              <a:buNone/>
            </a:pPr>
            <a:r>
              <a:t/>
            </a:r>
            <a:endParaRPr sz="1400"/>
          </a:p>
          <a:p>
            <a:pPr indent="-177800" lvl="0" marL="177800" rtl="0" algn="l">
              <a:lnSpc>
                <a:spcPct val="90000"/>
              </a:lnSpc>
              <a:spcBef>
                <a:spcPts val="0"/>
              </a:spcBef>
              <a:spcAft>
                <a:spcPts val="0"/>
              </a:spcAft>
              <a:buClr>
                <a:schemeClr val="dk1"/>
              </a:buClr>
              <a:buSzPts val="1400"/>
              <a:buChar char="•"/>
            </a:pPr>
            <a:r>
              <a:rPr lang="en" sz="1400"/>
              <a:t>Intel technologies may require enabled hardware, software or service activation.</a:t>
            </a:r>
            <a:endParaRPr/>
          </a:p>
          <a:p>
            <a:pPr indent="-88900" lvl="0" marL="177800" rtl="0" algn="l">
              <a:lnSpc>
                <a:spcPct val="90000"/>
              </a:lnSpc>
              <a:spcBef>
                <a:spcPts val="0"/>
              </a:spcBef>
              <a:spcAft>
                <a:spcPts val="0"/>
              </a:spcAft>
              <a:buClr>
                <a:schemeClr val="dk1"/>
              </a:buClr>
              <a:buSzPts val="1400"/>
              <a:buNone/>
            </a:pPr>
            <a:r>
              <a:t/>
            </a:r>
            <a:endParaRPr sz="1400"/>
          </a:p>
          <a:p>
            <a:pPr indent="-177800" lvl="0" marL="177800" rtl="0" algn="l">
              <a:lnSpc>
                <a:spcPct val="90000"/>
              </a:lnSpc>
              <a:spcBef>
                <a:spcPts val="0"/>
              </a:spcBef>
              <a:spcAft>
                <a:spcPts val="0"/>
              </a:spcAft>
              <a:buClr>
                <a:schemeClr val="dk1"/>
              </a:buClr>
              <a:buSzPts val="1400"/>
              <a:buChar char="•"/>
            </a:pPr>
            <a:r>
              <a:rPr lang="en" sz="1400"/>
              <a:t>© Intel Corporation. Intel, the Intel logo, and other Intel marks are trademarks of Intel Corporation or its subsidiaries. Other names and brands may be claimed as the property of others. </a:t>
            </a:r>
            <a:endParaRPr sz="1400"/>
          </a:p>
          <a:p>
            <a:pPr indent="-101600" lvl="0" marL="177800" rtl="0" algn="l">
              <a:lnSpc>
                <a:spcPct val="90000"/>
              </a:lnSpc>
              <a:spcBef>
                <a:spcPts val="800"/>
              </a:spcBef>
              <a:spcAft>
                <a:spcPts val="0"/>
              </a:spcAft>
              <a:buClr>
                <a:schemeClr val="dk1"/>
              </a:buClr>
              <a:buSzPts val="1100"/>
              <a:buNone/>
            </a:pPr>
            <a:r>
              <a:t/>
            </a:r>
            <a:endParaRPr sz="1100"/>
          </a:p>
        </p:txBody>
      </p:sp>
      <p:pic>
        <p:nvPicPr>
          <p:cNvPr id="156" name="Google Shape;156;p30"/>
          <p:cNvPicPr preferRelativeResize="0"/>
          <p:nvPr/>
        </p:nvPicPr>
        <p:blipFill rotWithShape="1">
          <a:blip r:embed="rId4">
            <a:alphaModFix/>
          </a:blip>
          <a:srcRect b="0" l="0" r="0" t="0"/>
          <a:stretch/>
        </p:blipFill>
        <p:spPr>
          <a:xfrm>
            <a:off x="7271657" y="465675"/>
            <a:ext cx="1263961" cy="630832"/>
          </a:xfrm>
          <a:prstGeom prst="rect">
            <a:avLst/>
          </a:prstGeom>
          <a:gradFill>
            <a:gsLst>
              <a:gs pos="0">
                <a:srgbClr val="323F4F"/>
              </a:gs>
              <a:gs pos="74000">
                <a:srgbClr val="A9BEE4"/>
              </a:gs>
              <a:gs pos="83000">
                <a:srgbClr val="A9BEE4"/>
              </a:gs>
              <a:gs pos="100000">
                <a:srgbClr val="C5D3ED"/>
              </a:gs>
            </a:gsLst>
            <a:lin ang="5400000" scaled="0"/>
          </a:gradFill>
          <a:ln>
            <a:noFill/>
          </a:ln>
        </p:spPr>
      </p:pic>
    </p:spTree>
  </p:cSld>
  <p:clrMapOvr>
    <a:masterClrMapping/>
  </p:clrMapOvr>
  <mc:AlternateContent>
    <mc:Choice Requires="p14">
      <p:transition spd="slow" p14:dur="7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31"/>
          <p:cNvSpPr txBox="1"/>
          <p:nvPr>
            <p:ph type="title"/>
          </p:nvPr>
        </p:nvSpPr>
        <p:spPr>
          <a:xfrm>
            <a:off x="2580998" y="351006"/>
            <a:ext cx="3787921" cy="65151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rgbClr val="003C71"/>
              </a:buClr>
              <a:buSzPts val="3300"/>
              <a:buFont typeface="Arial"/>
              <a:buNone/>
            </a:pPr>
            <a:r>
              <a:rPr lang="en"/>
              <a:t>Agenda</a:t>
            </a:r>
            <a:endParaRPr/>
          </a:p>
        </p:txBody>
      </p:sp>
      <p:sp>
        <p:nvSpPr>
          <p:cNvPr id="163" name="Google Shape;163;p31"/>
          <p:cNvSpPr txBox="1"/>
          <p:nvPr>
            <p:ph idx="1" type="body"/>
          </p:nvPr>
        </p:nvSpPr>
        <p:spPr>
          <a:xfrm>
            <a:off x="796425" y="1303525"/>
            <a:ext cx="6570300" cy="3104100"/>
          </a:xfrm>
          <a:prstGeom prst="rect">
            <a:avLst/>
          </a:prstGeom>
          <a:noFill/>
          <a:ln>
            <a:noFill/>
          </a:ln>
        </p:spPr>
        <p:txBody>
          <a:bodyPr anchorCtr="0" anchor="t" bIns="34275" lIns="68575" spcFirstLastPara="1" rIns="68575" wrap="square" tIns="34275">
            <a:normAutofit/>
          </a:bodyPr>
          <a:lstStyle/>
          <a:p>
            <a:pPr indent="-184150" lvl="0" marL="190500" rtl="0" algn="l">
              <a:lnSpc>
                <a:spcPct val="80000"/>
              </a:lnSpc>
              <a:spcBef>
                <a:spcPts val="800"/>
              </a:spcBef>
              <a:spcAft>
                <a:spcPts val="0"/>
              </a:spcAft>
              <a:buClr>
                <a:srgbClr val="0071C5"/>
              </a:buClr>
              <a:buSzPts val="2300"/>
              <a:buAutoNum type="arabicPeriod"/>
            </a:pPr>
            <a:r>
              <a:rPr lang="en" sz="2300"/>
              <a:t>History</a:t>
            </a:r>
            <a:endParaRPr sz="2000"/>
          </a:p>
          <a:p>
            <a:pPr indent="-184150" lvl="0" marL="190500" rtl="0" algn="l">
              <a:lnSpc>
                <a:spcPct val="80000"/>
              </a:lnSpc>
              <a:spcBef>
                <a:spcPts val="800"/>
              </a:spcBef>
              <a:spcAft>
                <a:spcPts val="0"/>
              </a:spcAft>
              <a:buClr>
                <a:srgbClr val="0071C5"/>
              </a:buClr>
              <a:buSzPts val="2300"/>
              <a:buAutoNum type="arabicPeriod"/>
            </a:pPr>
            <a:r>
              <a:rPr lang="en" sz="2300"/>
              <a:t>P4 Control Plane (Split Arch) Components</a:t>
            </a:r>
            <a:endParaRPr sz="2000"/>
          </a:p>
          <a:p>
            <a:pPr indent="-184150" lvl="0" marL="190500" rtl="0" algn="l">
              <a:lnSpc>
                <a:spcPct val="80000"/>
              </a:lnSpc>
              <a:spcBef>
                <a:spcPts val="800"/>
              </a:spcBef>
              <a:spcAft>
                <a:spcPts val="0"/>
              </a:spcAft>
              <a:buClr>
                <a:srgbClr val="0071C5"/>
              </a:buClr>
              <a:buSzPts val="2300"/>
              <a:buAutoNum type="arabicPeriod"/>
            </a:pPr>
            <a:r>
              <a:rPr lang="en" sz="2300"/>
              <a:t>OVS P4Runtime library</a:t>
            </a:r>
            <a:endParaRPr sz="2300"/>
          </a:p>
          <a:p>
            <a:pPr indent="-184150" lvl="0" marL="190500" rtl="0" algn="l">
              <a:lnSpc>
                <a:spcPct val="80000"/>
              </a:lnSpc>
              <a:spcBef>
                <a:spcPts val="800"/>
              </a:spcBef>
              <a:spcAft>
                <a:spcPts val="0"/>
              </a:spcAft>
              <a:buSzPts val="2300"/>
              <a:buAutoNum type="arabicPeriod"/>
            </a:pPr>
            <a:r>
              <a:rPr lang="en" sz="2300"/>
              <a:t>Implementation and patches</a:t>
            </a:r>
            <a:endParaRPr sz="2300"/>
          </a:p>
          <a:p>
            <a:pPr indent="-184150" lvl="0" marL="190500" rtl="0" algn="l">
              <a:lnSpc>
                <a:spcPct val="80000"/>
              </a:lnSpc>
              <a:spcBef>
                <a:spcPts val="800"/>
              </a:spcBef>
              <a:spcAft>
                <a:spcPts val="0"/>
              </a:spcAft>
              <a:buClr>
                <a:srgbClr val="0071C5"/>
              </a:buClr>
              <a:buSzPts val="2300"/>
              <a:buAutoNum type="arabicPeriod"/>
            </a:pPr>
            <a:r>
              <a:rPr lang="en" sz="2300"/>
              <a:t>Conclusion</a:t>
            </a:r>
            <a:endParaRPr sz="2300"/>
          </a:p>
          <a:p>
            <a:pPr indent="-184150" lvl="0" marL="190500" rtl="0" algn="l">
              <a:lnSpc>
                <a:spcPct val="80000"/>
              </a:lnSpc>
              <a:spcBef>
                <a:spcPts val="800"/>
              </a:spcBef>
              <a:spcAft>
                <a:spcPts val="0"/>
              </a:spcAft>
              <a:buClr>
                <a:srgbClr val="0071C5"/>
              </a:buClr>
              <a:buSzPts val="2300"/>
              <a:buAutoNum type="arabicPeriod"/>
            </a:pPr>
            <a:r>
              <a:rPr lang="en" sz="2300"/>
              <a:t>Resources</a:t>
            </a:r>
            <a:endParaRPr sz="2000"/>
          </a:p>
          <a:p>
            <a:pPr indent="-184150" lvl="0" marL="190500" rtl="0" algn="l">
              <a:lnSpc>
                <a:spcPct val="80000"/>
              </a:lnSpc>
              <a:spcBef>
                <a:spcPts val="800"/>
              </a:spcBef>
              <a:spcAft>
                <a:spcPts val="0"/>
              </a:spcAft>
              <a:buClr>
                <a:srgbClr val="0071C5"/>
              </a:buClr>
              <a:buSzPts val="2300"/>
              <a:buAutoNum type="arabicPeriod"/>
            </a:pPr>
            <a:r>
              <a:rPr lang="en" sz="2300"/>
              <a:t>Q&amp;A</a:t>
            </a:r>
            <a:endParaRPr sz="2000"/>
          </a:p>
          <a:p>
            <a:pPr indent="0" lvl="0" marL="0" rtl="0" algn="l">
              <a:lnSpc>
                <a:spcPct val="80000"/>
              </a:lnSpc>
              <a:spcBef>
                <a:spcPts val="800"/>
              </a:spcBef>
              <a:spcAft>
                <a:spcPts val="0"/>
              </a:spcAft>
              <a:buClr>
                <a:srgbClr val="0071C5"/>
              </a:buClr>
              <a:buSzPts val="900"/>
              <a:buNone/>
            </a:pPr>
            <a:r>
              <a:t/>
            </a:r>
            <a:endParaRPr sz="8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32"/>
          <p:cNvSpPr txBox="1"/>
          <p:nvPr>
            <p:ph type="title"/>
          </p:nvPr>
        </p:nvSpPr>
        <p:spPr>
          <a:xfrm>
            <a:off x="527550" y="344250"/>
            <a:ext cx="6668700" cy="9069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rgbClr val="003C71"/>
              </a:buClr>
              <a:buSzPts val="2970"/>
              <a:buFont typeface="Arial"/>
              <a:buNone/>
            </a:pPr>
            <a:r>
              <a:rPr lang="en" sz="2670"/>
              <a:t>Moving from Integrated to Split Architecture</a:t>
            </a:r>
            <a:endParaRPr sz="2670"/>
          </a:p>
        </p:txBody>
      </p:sp>
      <p:sp>
        <p:nvSpPr>
          <p:cNvPr id="170" name="Google Shape;170;p32"/>
          <p:cNvSpPr txBox="1"/>
          <p:nvPr>
            <p:ph idx="1" type="body"/>
          </p:nvPr>
        </p:nvSpPr>
        <p:spPr>
          <a:xfrm>
            <a:off x="657975" y="1216900"/>
            <a:ext cx="6933600" cy="3452700"/>
          </a:xfrm>
          <a:prstGeom prst="rect">
            <a:avLst/>
          </a:prstGeom>
          <a:noFill/>
          <a:ln>
            <a:noFill/>
          </a:ln>
        </p:spPr>
        <p:txBody>
          <a:bodyPr anchorCtr="0" anchor="t" bIns="34275" lIns="68575" spcFirstLastPara="1" rIns="68575" wrap="square" tIns="34275">
            <a:normAutofit/>
          </a:bodyPr>
          <a:lstStyle/>
          <a:p>
            <a:pPr indent="-347869" lvl="0" marL="457200" rtl="0" algn="l">
              <a:lnSpc>
                <a:spcPct val="95000"/>
              </a:lnSpc>
              <a:spcBef>
                <a:spcPts val="800"/>
              </a:spcBef>
              <a:spcAft>
                <a:spcPts val="0"/>
              </a:spcAft>
              <a:buSzPts val="1878"/>
              <a:buChar char="❏"/>
            </a:pPr>
            <a:r>
              <a:rPr lang="en" sz="1878"/>
              <a:t>In 2020, we created monolithic P4-OVS implementation and open-sourced on ipdk-io</a:t>
            </a:r>
            <a:r>
              <a:rPr lang="en" sz="1878"/>
              <a:t>  </a:t>
            </a:r>
            <a:endParaRPr sz="1878"/>
          </a:p>
          <a:p>
            <a:pPr indent="-347869" lvl="0" marL="457200" rtl="0" algn="l">
              <a:lnSpc>
                <a:spcPct val="95000"/>
              </a:lnSpc>
              <a:spcBef>
                <a:spcPts val="0"/>
              </a:spcBef>
              <a:spcAft>
                <a:spcPts val="0"/>
              </a:spcAft>
              <a:buSzPts val="1878"/>
              <a:buChar char="❏"/>
            </a:pPr>
            <a:r>
              <a:rPr lang="en" sz="1878"/>
              <a:t>Integrated architecture components</a:t>
            </a:r>
            <a:endParaRPr sz="1878">
              <a:solidFill>
                <a:srgbClr val="0071C5"/>
              </a:solidFill>
            </a:endParaRPr>
          </a:p>
          <a:p>
            <a:pPr indent="-347869" lvl="1" marL="914400" rtl="0" algn="l">
              <a:lnSpc>
                <a:spcPct val="95000"/>
              </a:lnSpc>
              <a:spcBef>
                <a:spcPts val="0"/>
              </a:spcBef>
              <a:spcAft>
                <a:spcPts val="0"/>
              </a:spcAft>
              <a:buClr>
                <a:srgbClr val="0071C5"/>
              </a:buClr>
              <a:buSzPts val="1878"/>
              <a:buChar char="❏"/>
            </a:pPr>
            <a:r>
              <a:rPr lang="en" sz="1878">
                <a:solidFill>
                  <a:srgbClr val="0071C5"/>
                </a:solidFill>
              </a:rPr>
              <a:t>Stratum was integrated within OVS to support P4Runtime and Openconfig</a:t>
            </a:r>
            <a:endParaRPr sz="1878">
              <a:solidFill>
                <a:srgbClr val="0071C5"/>
              </a:solidFill>
            </a:endParaRPr>
          </a:p>
          <a:p>
            <a:pPr indent="-347869" lvl="1" marL="914400" rtl="0" algn="l">
              <a:lnSpc>
                <a:spcPct val="95000"/>
              </a:lnSpc>
              <a:spcBef>
                <a:spcPts val="0"/>
              </a:spcBef>
              <a:spcAft>
                <a:spcPts val="0"/>
              </a:spcAft>
              <a:buClr>
                <a:srgbClr val="0071C5"/>
              </a:buClr>
              <a:buSzPts val="1878"/>
              <a:buChar char="❏"/>
            </a:pPr>
            <a:r>
              <a:rPr lang="en" sz="1878">
                <a:solidFill>
                  <a:srgbClr val="0071C5"/>
                </a:solidFill>
              </a:rPr>
              <a:t>Linux kernel offload function using SAI was integrated</a:t>
            </a:r>
            <a:endParaRPr sz="1878">
              <a:solidFill>
                <a:srgbClr val="0071C5"/>
              </a:solidFill>
            </a:endParaRPr>
          </a:p>
          <a:p>
            <a:pPr indent="-347869" lvl="1" marL="914400" rtl="0" algn="l">
              <a:lnSpc>
                <a:spcPct val="95000"/>
              </a:lnSpc>
              <a:spcBef>
                <a:spcPts val="0"/>
              </a:spcBef>
              <a:spcAft>
                <a:spcPts val="0"/>
              </a:spcAft>
              <a:buClr>
                <a:srgbClr val="0071C5"/>
              </a:buClr>
              <a:buSzPts val="1878"/>
              <a:buChar char="❏"/>
            </a:pPr>
            <a:r>
              <a:rPr lang="en" sz="1878">
                <a:solidFill>
                  <a:srgbClr val="0071C5"/>
                </a:solidFill>
              </a:rPr>
              <a:t>Program pipeline like OVS slowpath via P4</a:t>
            </a:r>
            <a:endParaRPr sz="1878">
              <a:solidFill>
                <a:srgbClr val="0071C5"/>
              </a:solidFill>
            </a:endParaRPr>
          </a:p>
          <a:p>
            <a:pPr indent="-347869" lvl="0" marL="457200" rtl="0" algn="l">
              <a:lnSpc>
                <a:spcPct val="95000"/>
              </a:lnSpc>
              <a:spcBef>
                <a:spcPts val="0"/>
              </a:spcBef>
              <a:spcAft>
                <a:spcPts val="0"/>
              </a:spcAft>
              <a:buSzPts val="1878"/>
              <a:buChar char="❏"/>
            </a:pPr>
            <a:r>
              <a:rPr lang="en" sz="1878"/>
              <a:t>The new P4 Control Plane or Split Architecture separates all functions into different components</a:t>
            </a:r>
            <a:endParaRPr sz="1878"/>
          </a:p>
          <a:p>
            <a:pPr indent="-347869" lvl="1" marL="914400" rtl="0" algn="l">
              <a:lnSpc>
                <a:spcPct val="95000"/>
              </a:lnSpc>
              <a:spcBef>
                <a:spcPts val="0"/>
              </a:spcBef>
              <a:spcAft>
                <a:spcPts val="0"/>
              </a:spcAft>
              <a:buClr>
                <a:schemeClr val="accent1"/>
              </a:buClr>
              <a:buSzPts val="1878"/>
              <a:buChar char="❏"/>
            </a:pPr>
            <a:r>
              <a:rPr lang="en" sz="1878">
                <a:solidFill>
                  <a:schemeClr val="accent1"/>
                </a:solidFill>
              </a:rPr>
              <a:t>OVS Patches will contain minimal changes to OVS and expected by end of the year</a:t>
            </a:r>
            <a:endParaRPr b="1" sz="997">
              <a:solidFill>
                <a:schemeClr val="accen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33"/>
          <p:cNvSpPr txBox="1"/>
          <p:nvPr>
            <p:ph type="title"/>
          </p:nvPr>
        </p:nvSpPr>
        <p:spPr>
          <a:xfrm>
            <a:off x="527550" y="344250"/>
            <a:ext cx="6668700" cy="906900"/>
          </a:xfrm>
          <a:prstGeom prst="rect">
            <a:avLst/>
          </a:prstGeom>
          <a:noFill/>
          <a:ln>
            <a:noFill/>
          </a:ln>
        </p:spPr>
        <p:txBody>
          <a:bodyPr anchorCtr="0" anchor="ctr" bIns="34275" lIns="68575" spcFirstLastPara="1" rIns="68575" wrap="square" tIns="34275">
            <a:normAutofit fontScale="90000"/>
          </a:bodyPr>
          <a:lstStyle/>
          <a:p>
            <a:pPr indent="0" lvl="0" marL="0" rtl="0" algn="l">
              <a:lnSpc>
                <a:spcPct val="90000"/>
              </a:lnSpc>
              <a:spcBef>
                <a:spcPts val="0"/>
              </a:spcBef>
              <a:spcAft>
                <a:spcPts val="0"/>
              </a:spcAft>
              <a:buClr>
                <a:srgbClr val="003C71"/>
              </a:buClr>
              <a:buSzPct val="100000"/>
              <a:buFont typeface="Arial"/>
              <a:buNone/>
            </a:pPr>
            <a:r>
              <a:rPr lang="en"/>
              <a:t>P4 Control Plane (</a:t>
            </a:r>
            <a:r>
              <a:rPr lang="en"/>
              <a:t>Split Architecture)</a:t>
            </a:r>
            <a:endParaRPr/>
          </a:p>
        </p:txBody>
      </p:sp>
      <p:pic>
        <p:nvPicPr>
          <p:cNvPr id="177" name="Google Shape;177;p33"/>
          <p:cNvPicPr preferRelativeResize="0"/>
          <p:nvPr/>
        </p:nvPicPr>
        <p:blipFill>
          <a:blip r:embed="rId3">
            <a:alphaModFix/>
          </a:blip>
          <a:stretch>
            <a:fillRect/>
          </a:stretch>
        </p:blipFill>
        <p:spPr>
          <a:xfrm>
            <a:off x="456625" y="1047100"/>
            <a:ext cx="7920124" cy="39510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34"/>
          <p:cNvSpPr txBox="1"/>
          <p:nvPr>
            <p:ph type="title"/>
          </p:nvPr>
        </p:nvSpPr>
        <p:spPr>
          <a:xfrm>
            <a:off x="527550" y="344250"/>
            <a:ext cx="6668700" cy="9069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rgbClr val="003C71"/>
              </a:buClr>
              <a:buSzPts val="3300"/>
              <a:buFont typeface="Arial"/>
              <a:buNone/>
            </a:pPr>
            <a:r>
              <a:rPr lang="en"/>
              <a:t>OVS P4Runtime library</a:t>
            </a:r>
            <a:endParaRPr/>
          </a:p>
        </p:txBody>
      </p:sp>
      <p:sp>
        <p:nvSpPr>
          <p:cNvPr id="184" name="Google Shape;184;p34"/>
          <p:cNvSpPr txBox="1"/>
          <p:nvPr>
            <p:ph idx="1" type="body"/>
          </p:nvPr>
        </p:nvSpPr>
        <p:spPr>
          <a:xfrm>
            <a:off x="353150" y="1150000"/>
            <a:ext cx="4621500" cy="3809400"/>
          </a:xfrm>
          <a:prstGeom prst="rect">
            <a:avLst/>
          </a:prstGeom>
          <a:noFill/>
          <a:ln>
            <a:noFill/>
          </a:ln>
        </p:spPr>
        <p:txBody>
          <a:bodyPr anchorCtr="0" anchor="t" bIns="34275" lIns="68575" spcFirstLastPara="1" rIns="68575" wrap="square" tIns="34275">
            <a:normAutofit/>
          </a:bodyPr>
          <a:lstStyle/>
          <a:p>
            <a:pPr indent="0" lvl="0" marL="0" rtl="0" algn="l">
              <a:lnSpc>
                <a:spcPct val="115000"/>
              </a:lnSpc>
              <a:spcBef>
                <a:spcPts val="800"/>
              </a:spcBef>
              <a:spcAft>
                <a:spcPts val="0"/>
              </a:spcAft>
              <a:buNone/>
            </a:pPr>
            <a:r>
              <a:t/>
            </a:r>
            <a:endParaRPr sz="1200">
              <a:solidFill>
                <a:schemeClr val="dk1"/>
              </a:solidFill>
            </a:endParaRPr>
          </a:p>
          <a:p>
            <a:pPr indent="-317500" lvl="0" marL="457200" rtl="0" algn="just">
              <a:lnSpc>
                <a:spcPct val="100000"/>
              </a:lnSpc>
              <a:spcBef>
                <a:spcPts val="0"/>
              </a:spcBef>
              <a:spcAft>
                <a:spcPts val="0"/>
              </a:spcAft>
              <a:buClr>
                <a:srgbClr val="0071C5"/>
              </a:buClr>
              <a:buSzPts val="1400"/>
              <a:buChar char="❏"/>
            </a:pPr>
            <a:r>
              <a:rPr lang="en" sz="1400">
                <a:solidFill>
                  <a:srgbClr val="0071C5"/>
                </a:solidFill>
              </a:rPr>
              <a:t>ovs-p4rt  is a library (C++ with a C interface) that allows ovs-vswitchd to communicate with the P4Runtime Server in infrap4d via gRPC.</a:t>
            </a:r>
            <a:endParaRPr sz="1400">
              <a:solidFill>
                <a:srgbClr val="0071C5"/>
              </a:solidFill>
            </a:endParaRPr>
          </a:p>
          <a:p>
            <a:pPr indent="-317500" lvl="0" marL="457200" rtl="0" algn="just">
              <a:lnSpc>
                <a:spcPct val="100000"/>
              </a:lnSpc>
              <a:spcBef>
                <a:spcPts val="1000"/>
              </a:spcBef>
              <a:spcAft>
                <a:spcPts val="0"/>
              </a:spcAft>
              <a:buClr>
                <a:srgbClr val="0071C5"/>
              </a:buClr>
              <a:buSzPts val="1400"/>
              <a:buChar char="❏"/>
            </a:pPr>
            <a:r>
              <a:rPr lang="en" sz="1400">
                <a:solidFill>
                  <a:srgbClr val="0071C5"/>
                </a:solidFill>
              </a:rPr>
              <a:t>ovsdb</a:t>
            </a:r>
            <a:r>
              <a:rPr lang="en" sz="1400"/>
              <a:t>-p4rt</a:t>
            </a:r>
            <a:r>
              <a:rPr lang="en" sz="1400">
                <a:solidFill>
                  <a:srgbClr val="0071C5"/>
                </a:solidFill>
              </a:rPr>
              <a:t> library communicates with</a:t>
            </a:r>
            <a:r>
              <a:rPr lang="en" sz="1400"/>
              <a:t> infrap4d and is used to </a:t>
            </a:r>
            <a:r>
              <a:rPr lang="en" sz="1400">
                <a:solidFill>
                  <a:srgbClr val="0071C5"/>
                </a:solidFill>
              </a:rPr>
              <a:t>subscrib</a:t>
            </a:r>
            <a:r>
              <a:rPr lang="en" sz="1400"/>
              <a:t>e</a:t>
            </a:r>
            <a:r>
              <a:rPr lang="en" sz="1400">
                <a:solidFill>
                  <a:srgbClr val="0071C5"/>
                </a:solidFill>
              </a:rPr>
              <a:t> to tables in ovsdb-server </a:t>
            </a:r>
            <a:r>
              <a:rPr lang="en" sz="1400"/>
              <a:t>for port notifications  to program P4 tables.</a:t>
            </a:r>
            <a:endParaRPr sz="1400">
              <a:solidFill>
                <a:srgbClr val="0071C5"/>
              </a:solidFill>
            </a:endParaRPr>
          </a:p>
          <a:p>
            <a:pPr indent="-317500" lvl="0" marL="457200" rtl="0" algn="just">
              <a:lnSpc>
                <a:spcPct val="115000"/>
              </a:lnSpc>
              <a:spcBef>
                <a:spcPts val="1000"/>
              </a:spcBef>
              <a:spcAft>
                <a:spcPts val="0"/>
              </a:spcAft>
              <a:buClr>
                <a:srgbClr val="0071C5"/>
              </a:buClr>
              <a:buSzPts val="1400"/>
              <a:buChar char="❏"/>
            </a:pPr>
            <a:r>
              <a:rPr lang="en" sz="1400"/>
              <a:t>Uses for ovs-p4rt and ovsdb-p4rt:</a:t>
            </a:r>
            <a:r>
              <a:rPr lang="en" sz="1400">
                <a:solidFill>
                  <a:srgbClr val="0071C5"/>
                </a:solidFill>
              </a:rPr>
              <a:t>:</a:t>
            </a:r>
            <a:endParaRPr sz="1400">
              <a:solidFill>
                <a:srgbClr val="0071C5"/>
              </a:solidFill>
            </a:endParaRPr>
          </a:p>
          <a:p>
            <a:pPr indent="-317500" lvl="1" marL="914400" rtl="0" algn="l">
              <a:lnSpc>
                <a:spcPct val="100000"/>
              </a:lnSpc>
              <a:spcBef>
                <a:spcPts val="0"/>
              </a:spcBef>
              <a:spcAft>
                <a:spcPts val="0"/>
              </a:spcAft>
              <a:buClr>
                <a:srgbClr val="0071C5"/>
              </a:buClr>
              <a:buSzPts val="1400"/>
              <a:buChar char="❏"/>
            </a:pPr>
            <a:r>
              <a:rPr lang="en" sz="1400">
                <a:solidFill>
                  <a:srgbClr val="0071C5"/>
                </a:solidFill>
              </a:rPr>
              <a:t>Forwarding tables based on MAC learning in OVS (ovs-p4rt)</a:t>
            </a:r>
            <a:endParaRPr>
              <a:solidFill>
                <a:srgbClr val="0071C5"/>
              </a:solidFill>
            </a:endParaRPr>
          </a:p>
          <a:p>
            <a:pPr indent="-317500" lvl="1" marL="914400" rtl="0" algn="l">
              <a:lnSpc>
                <a:spcPct val="100000"/>
              </a:lnSpc>
              <a:spcBef>
                <a:spcPts val="0"/>
              </a:spcBef>
              <a:spcAft>
                <a:spcPts val="0"/>
              </a:spcAft>
              <a:buClr>
                <a:srgbClr val="0071C5"/>
              </a:buClr>
              <a:buSzPts val="1400"/>
              <a:buChar char="❏"/>
            </a:pPr>
            <a:r>
              <a:rPr lang="en" sz="1400">
                <a:solidFill>
                  <a:srgbClr val="0071C5"/>
                </a:solidFill>
              </a:rPr>
              <a:t>Tunnel encapsulation/decapsulation tables based on tunnel configuration using ovs-vsctl (ovsdb-p4rt/ovs-p4rt)</a:t>
            </a:r>
            <a:endParaRPr sz="1400">
              <a:solidFill>
                <a:srgbClr val="0071C5"/>
              </a:solidFill>
            </a:endParaRPr>
          </a:p>
          <a:p>
            <a:pPr indent="-317500" lvl="1" marL="914400" rtl="0" algn="l">
              <a:lnSpc>
                <a:spcPct val="100000"/>
              </a:lnSpc>
              <a:spcBef>
                <a:spcPts val="0"/>
              </a:spcBef>
              <a:spcAft>
                <a:spcPts val="0"/>
              </a:spcAft>
              <a:buClr>
                <a:srgbClr val="0071C5"/>
              </a:buClr>
              <a:buSzPts val="1400"/>
              <a:buChar char="❏"/>
            </a:pPr>
            <a:r>
              <a:rPr lang="en">
                <a:solidFill>
                  <a:srgbClr val="0071C5"/>
                </a:solidFill>
              </a:rPr>
              <a:t>Any port add/updates</a:t>
            </a:r>
            <a:endParaRPr>
              <a:solidFill>
                <a:srgbClr val="0071C5"/>
              </a:solidFill>
            </a:endParaRPr>
          </a:p>
        </p:txBody>
      </p:sp>
      <p:pic>
        <p:nvPicPr>
          <p:cNvPr id="185" name="Google Shape;185;p34"/>
          <p:cNvPicPr preferRelativeResize="0"/>
          <p:nvPr/>
        </p:nvPicPr>
        <p:blipFill>
          <a:blip r:embed="rId3">
            <a:alphaModFix/>
          </a:blip>
          <a:stretch>
            <a:fillRect/>
          </a:stretch>
        </p:blipFill>
        <p:spPr>
          <a:xfrm>
            <a:off x="4974600" y="1200150"/>
            <a:ext cx="3954450" cy="34019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35"/>
          <p:cNvSpPr txBox="1"/>
          <p:nvPr>
            <p:ph type="title"/>
          </p:nvPr>
        </p:nvSpPr>
        <p:spPr>
          <a:xfrm>
            <a:off x="527550" y="160000"/>
            <a:ext cx="6668700" cy="9069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rgbClr val="003C71"/>
              </a:buClr>
              <a:buSzPts val="3300"/>
              <a:buFont typeface="Arial"/>
              <a:buNone/>
            </a:pPr>
            <a:r>
              <a:rPr lang="en"/>
              <a:t>ovs-p4rt </a:t>
            </a:r>
            <a:r>
              <a:rPr lang="en"/>
              <a:t>Implementation</a:t>
            </a:r>
            <a:endParaRPr/>
          </a:p>
        </p:txBody>
      </p:sp>
      <p:sp>
        <p:nvSpPr>
          <p:cNvPr id="192" name="Google Shape;192;p35"/>
          <p:cNvSpPr txBox="1"/>
          <p:nvPr>
            <p:ph idx="1" type="body"/>
          </p:nvPr>
        </p:nvSpPr>
        <p:spPr>
          <a:xfrm>
            <a:off x="368500" y="1066900"/>
            <a:ext cx="8168100" cy="1395300"/>
          </a:xfrm>
          <a:prstGeom prst="rect">
            <a:avLst/>
          </a:prstGeom>
          <a:noFill/>
          <a:ln>
            <a:noFill/>
          </a:ln>
        </p:spPr>
        <p:txBody>
          <a:bodyPr anchorCtr="0" anchor="t" bIns="34275" lIns="68575" spcFirstLastPara="1" rIns="68575" wrap="square" tIns="34275">
            <a:normAutofit fontScale="25000" lnSpcReduction="20000"/>
          </a:bodyPr>
          <a:lstStyle/>
          <a:p>
            <a:pPr indent="-316621" lvl="0" marL="457200" rtl="0" algn="l">
              <a:lnSpc>
                <a:spcPct val="135000"/>
              </a:lnSpc>
              <a:spcBef>
                <a:spcPts val="0"/>
              </a:spcBef>
              <a:spcAft>
                <a:spcPts val="0"/>
              </a:spcAft>
              <a:buSzPct val="100000"/>
              <a:buChar char="❏"/>
            </a:pPr>
            <a:r>
              <a:rPr lang="en" sz="5544"/>
              <a:t>OVS </a:t>
            </a:r>
            <a:r>
              <a:rPr lang="en" sz="5544"/>
              <a:t>“sidecars” called ovs-p4rt and ovsdb-p4rt created for minimal change to OVS</a:t>
            </a:r>
            <a:endParaRPr sz="5544"/>
          </a:p>
          <a:p>
            <a:pPr indent="-316621" lvl="0" marL="457200" rtl="0" algn="l">
              <a:lnSpc>
                <a:spcPct val="135000"/>
              </a:lnSpc>
              <a:spcBef>
                <a:spcPts val="0"/>
              </a:spcBef>
              <a:spcAft>
                <a:spcPts val="0"/>
              </a:spcAft>
              <a:buSzPct val="100909"/>
              <a:buChar char="❏"/>
            </a:pPr>
            <a:r>
              <a:rPr lang="en" sz="5494">
                <a:highlight>
                  <a:srgbClr val="FFFFFF"/>
                </a:highlight>
              </a:rPr>
              <a:t>ovs-p4rt library will be managed by the networking recipe within ipdk-io. </a:t>
            </a:r>
            <a:endParaRPr sz="5494">
              <a:highlight>
                <a:srgbClr val="FFFFFF"/>
              </a:highlight>
            </a:endParaRPr>
          </a:p>
          <a:p>
            <a:pPr indent="-316621" lvl="0" marL="457200" rtl="0" algn="l">
              <a:lnSpc>
                <a:spcPct val="135000"/>
              </a:lnSpc>
              <a:spcBef>
                <a:spcPts val="0"/>
              </a:spcBef>
              <a:spcAft>
                <a:spcPts val="0"/>
              </a:spcAft>
              <a:buSzPct val="100909"/>
              <a:buChar char="❏"/>
            </a:pPr>
            <a:r>
              <a:rPr lang="en" sz="5494">
                <a:highlight>
                  <a:srgbClr val="FFFFFF"/>
                </a:highlight>
              </a:rPr>
              <a:t>OVS on enabling P4 links this library to perform P4Runtime operations.</a:t>
            </a:r>
            <a:endParaRPr sz="5600"/>
          </a:p>
          <a:p>
            <a:pPr indent="-316621" lvl="0" marL="457200" rtl="0" algn="l">
              <a:lnSpc>
                <a:spcPct val="135000"/>
              </a:lnSpc>
              <a:spcBef>
                <a:spcPts val="0"/>
              </a:spcBef>
              <a:spcAft>
                <a:spcPts val="0"/>
              </a:spcAft>
              <a:buSzPct val="99012"/>
              <a:buChar char="❏"/>
            </a:pPr>
            <a:r>
              <a:rPr lang="en" sz="5600"/>
              <a:t>ovs-p4rt transfers Mac learning and L2 information to infrap4d via P4Runtime.</a:t>
            </a:r>
            <a:endParaRPr sz="5544"/>
          </a:p>
          <a:p>
            <a:pPr indent="-316621" lvl="0" marL="457200" rtl="0" algn="l">
              <a:lnSpc>
                <a:spcPct val="135000"/>
              </a:lnSpc>
              <a:spcBef>
                <a:spcPts val="0"/>
              </a:spcBef>
              <a:spcAft>
                <a:spcPts val="0"/>
              </a:spcAft>
              <a:buSzPct val="100000"/>
              <a:buChar char="❏"/>
            </a:pPr>
            <a:r>
              <a:rPr lang="en" sz="5544"/>
              <a:t>For multiple P4Runtime controllers, master arbitration is handled by ovs-p4rt</a:t>
            </a:r>
            <a:endParaRPr sz="5544"/>
          </a:p>
          <a:p>
            <a:pPr indent="0" lvl="0" marL="0" rtl="0" algn="l">
              <a:lnSpc>
                <a:spcPct val="115000"/>
              </a:lnSpc>
              <a:spcBef>
                <a:spcPts val="0"/>
              </a:spcBef>
              <a:spcAft>
                <a:spcPts val="0"/>
              </a:spcAft>
              <a:buNone/>
            </a:pPr>
            <a:r>
              <a:t/>
            </a:r>
            <a:endParaRPr sz="1400"/>
          </a:p>
          <a:p>
            <a:pPr indent="0" lvl="0" marL="0" rtl="0" algn="l">
              <a:lnSpc>
                <a:spcPct val="115000"/>
              </a:lnSpc>
              <a:spcBef>
                <a:spcPts val="1200"/>
              </a:spcBef>
              <a:spcAft>
                <a:spcPts val="0"/>
              </a:spcAft>
              <a:buNone/>
            </a:pPr>
            <a:r>
              <a:t/>
            </a:r>
            <a:endParaRPr sz="1400"/>
          </a:p>
          <a:p>
            <a:pPr indent="0" lvl="0" marL="0" rtl="0" algn="l">
              <a:lnSpc>
                <a:spcPct val="115000"/>
              </a:lnSpc>
              <a:spcBef>
                <a:spcPts val="1200"/>
              </a:spcBef>
              <a:spcAft>
                <a:spcPts val="0"/>
              </a:spcAft>
              <a:buNone/>
            </a:pPr>
            <a:r>
              <a:t/>
            </a:r>
            <a:endParaRPr sz="1400"/>
          </a:p>
          <a:p>
            <a:pPr indent="0" lvl="0" marL="0" rtl="0" algn="l">
              <a:lnSpc>
                <a:spcPct val="115000"/>
              </a:lnSpc>
              <a:spcBef>
                <a:spcPts val="1200"/>
              </a:spcBef>
              <a:spcAft>
                <a:spcPts val="0"/>
              </a:spcAft>
              <a:buNone/>
            </a:pPr>
            <a:r>
              <a:t/>
            </a:r>
            <a:endParaRPr sz="1400"/>
          </a:p>
          <a:p>
            <a:pPr indent="0" lvl="0" marL="0" rtl="0" algn="l">
              <a:lnSpc>
                <a:spcPct val="115000"/>
              </a:lnSpc>
              <a:spcBef>
                <a:spcPts val="1200"/>
              </a:spcBef>
              <a:spcAft>
                <a:spcPts val="0"/>
              </a:spcAft>
              <a:buNone/>
            </a:pPr>
            <a:r>
              <a:t/>
            </a:r>
            <a:endParaRPr sz="1400"/>
          </a:p>
          <a:p>
            <a:pPr indent="0" lvl="0" marL="177800" rtl="0" algn="l">
              <a:lnSpc>
                <a:spcPct val="150000"/>
              </a:lnSpc>
              <a:spcBef>
                <a:spcPts val="1200"/>
              </a:spcBef>
              <a:spcAft>
                <a:spcPts val="0"/>
              </a:spcAft>
              <a:buNone/>
            </a:pPr>
            <a:r>
              <a:t/>
            </a:r>
            <a:endParaRPr sz="1400"/>
          </a:p>
          <a:p>
            <a:pPr indent="0" lvl="0" marL="177800" rtl="0" algn="l">
              <a:lnSpc>
                <a:spcPct val="150000"/>
              </a:lnSpc>
              <a:spcBef>
                <a:spcPts val="800"/>
              </a:spcBef>
              <a:spcAft>
                <a:spcPts val="0"/>
              </a:spcAft>
              <a:buNone/>
            </a:pPr>
            <a:r>
              <a:t/>
            </a:r>
            <a:endParaRPr sz="2400"/>
          </a:p>
          <a:p>
            <a:pPr indent="0" lvl="0" marL="0" rtl="0" algn="l">
              <a:lnSpc>
                <a:spcPct val="150000"/>
              </a:lnSpc>
              <a:spcBef>
                <a:spcPts val="800"/>
              </a:spcBef>
              <a:spcAft>
                <a:spcPts val="0"/>
              </a:spcAft>
              <a:buNone/>
            </a:pPr>
            <a:r>
              <a:t/>
            </a:r>
            <a:endParaRPr sz="2400"/>
          </a:p>
          <a:p>
            <a:pPr indent="0" lvl="0" marL="0" rtl="0" algn="l">
              <a:lnSpc>
                <a:spcPct val="150000"/>
              </a:lnSpc>
              <a:spcBef>
                <a:spcPts val="800"/>
              </a:spcBef>
              <a:spcAft>
                <a:spcPts val="0"/>
              </a:spcAft>
              <a:buNone/>
            </a:pPr>
            <a:r>
              <a:t/>
            </a:r>
            <a:endParaRPr sz="1400"/>
          </a:p>
          <a:p>
            <a:pPr indent="0" lvl="0" marL="177800" rtl="0" algn="l">
              <a:lnSpc>
                <a:spcPct val="150000"/>
              </a:lnSpc>
              <a:spcBef>
                <a:spcPts val="800"/>
              </a:spcBef>
              <a:spcAft>
                <a:spcPts val="0"/>
              </a:spcAft>
              <a:buNone/>
            </a:pPr>
            <a:r>
              <a:t/>
            </a:r>
            <a:endParaRPr sz="1400"/>
          </a:p>
          <a:p>
            <a:pPr indent="0" lvl="0" marL="177800" rtl="0" algn="l">
              <a:lnSpc>
                <a:spcPct val="150000"/>
              </a:lnSpc>
              <a:spcBef>
                <a:spcPts val="800"/>
              </a:spcBef>
              <a:spcAft>
                <a:spcPts val="0"/>
              </a:spcAft>
              <a:buNone/>
            </a:pPr>
            <a:r>
              <a:t/>
            </a:r>
            <a:endParaRPr sz="900"/>
          </a:p>
        </p:txBody>
      </p:sp>
      <p:pic>
        <p:nvPicPr>
          <p:cNvPr id="193" name="Google Shape;193;p35"/>
          <p:cNvPicPr preferRelativeResize="0"/>
          <p:nvPr/>
        </p:nvPicPr>
        <p:blipFill>
          <a:blip r:embed="rId3">
            <a:alphaModFix/>
          </a:blip>
          <a:stretch>
            <a:fillRect/>
          </a:stretch>
        </p:blipFill>
        <p:spPr>
          <a:xfrm>
            <a:off x="764525" y="2462200"/>
            <a:ext cx="7614944" cy="23765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36"/>
          <p:cNvSpPr txBox="1"/>
          <p:nvPr>
            <p:ph type="title"/>
          </p:nvPr>
        </p:nvSpPr>
        <p:spPr>
          <a:xfrm>
            <a:off x="527550" y="344250"/>
            <a:ext cx="6668700" cy="9069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rgbClr val="003C71"/>
              </a:buClr>
              <a:buSzPts val="3300"/>
              <a:buFont typeface="Arial"/>
              <a:buNone/>
            </a:pPr>
            <a:r>
              <a:rPr lang="en"/>
              <a:t>In Conclusion</a:t>
            </a:r>
            <a:endParaRPr/>
          </a:p>
        </p:txBody>
      </p:sp>
      <p:sp>
        <p:nvSpPr>
          <p:cNvPr id="200" name="Google Shape;200;p36"/>
          <p:cNvSpPr txBox="1"/>
          <p:nvPr>
            <p:ph idx="1" type="body"/>
          </p:nvPr>
        </p:nvSpPr>
        <p:spPr>
          <a:xfrm>
            <a:off x="527550" y="1303525"/>
            <a:ext cx="7064100" cy="3366000"/>
          </a:xfrm>
          <a:prstGeom prst="rect">
            <a:avLst/>
          </a:prstGeom>
          <a:noFill/>
          <a:ln>
            <a:noFill/>
          </a:ln>
        </p:spPr>
        <p:txBody>
          <a:bodyPr anchorCtr="0" anchor="t" bIns="34275" lIns="68575" spcFirstLastPara="1" rIns="68575" wrap="square" tIns="34275">
            <a:normAutofit/>
          </a:bodyPr>
          <a:lstStyle/>
          <a:p>
            <a:pPr indent="0" lvl="0" marL="0" rtl="0" algn="l">
              <a:lnSpc>
                <a:spcPct val="90000"/>
              </a:lnSpc>
              <a:spcBef>
                <a:spcPts val="800"/>
              </a:spcBef>
              <a:spcAft>
                <a:spcPts val="0"/>
              </a:spcAft>
              <a:buNone/>
            </a:pPr>
            <a:r>
              <a:rPr lang="en" sz="2410"/>
              <a:t>New architecture:</a:t>
            </a:r>
            <a:endParaRPr sz="2410"/>
          </a:p>
          <a:p>
            <a:pPr indent="-200712" lvl="1" marL="520700" rtl="0" algn="l">
              <a:lnSpc>
                <a:spcPct val="90000"/>
              </a:lnSpc>
              <a:spcBef>
                <a:spcPts val="800"/>
              </a:spcBef>
              <a:spcAft>
                <a:spcPts val="0"/>
              </a:spcAft>
              <a:buClr>
                <a:srgbClr val="0071C5"/>
              </a:buClr>
              <a:buSzPts val="1761"/>
              <a:buChar char="•"/>
            </a:pPr>
            <a:r>
              <a:rPr lang="en" sz="1760">
                <a:solidFill>
                  <a:srgbClr val="0071C5"/>
                </a:solidFill>
              </a:rPr>
              <a:t>Is m</a:t>
            </a:r>
            <a:r>
              <a:rPr lang="en" sz="1760">
                <a:solidFill>
                  <a:srgbClr val="0071C5"/>
                </a:solidFill>
              </a:rPr>
              <a:t>odular</a:t>
            </a:r>
            <a:endParaRPr sz="1760">
              <a:solidFill>
                <a:srgbClr val="0071C5"/>
              </a:solidFill>
            </a:endParaRPr>
          </a:p>
          <a:p>
            <a:pPr indent="-200712" lvl="1" marL="520700" rtl="0" algn="l">
              <a:lnSpc>
                <a:spcPct val="90000"/>
              </a:lnSpc>
              <a:spcBef>
                <a:spcPts val="800"/>
              </a:spcBef>
              <a:spcAft>
                <a:spcPts val="0"/>
              </a:spcAft>
              <a:buClr>
                <a:srgbClr val="0071C5"/>
              </a:buClr>
              <a:buSzPts val="1761"/>
              <a:buChar char="•"/>
            </a:pPr>
            <a:r>
              <a:rPr lang="en" sz="1760">
                <a:solidFill>
                  <a:srgbClr val="0071C5"/>
                </a:solidFill>
              </a:rPr>
              <a:t>Easier to update and upstream</a:t>
            </a:r>
            <a:endParaRPr sz="1760">
              <a:solidFill>
                <a:srgbClr val="0071C5"/>
              </a:solidFill>
            </a:endParaRPr>
          </a:p>
          <a:p>
            <a:pPr indent="-200712" lvl="1" marL="520700" rtl="0" algn="l">
              <a:lnSpc>
                <a:spcPct val="90000"/>
              </a:lnSpc>
              <a:spcBef>
                <a:spcPts val="800"/>
              </a:spcBef>
              <a:spcAft>
                <a:spcPts val="0"/>
              </a:spcAft>
              <a:buClr>
                <a:srgbClr val="0071C5"/>
              </a:buClr>
              <a:buSzPts val="1761"/>
              <a:buChar char="•"/>
            </a:pPr>
            <a:r>
              <a:rPr lang="en" sz="1760">
                <a:solidFill>
                  <a:srgbClr val="0071C5"/>
                </a:solidFill>
              </a:rPr>
              <a:t>Only makes necessary changes in OVS</a:t>
            </a:r>
            <a:endParaRPr sz="1760">
              <a:solidFill>
                <a:srgbClr val="0071C5"/>
              </a:solidFill>
            </a:endParaRPr>
          </a:p>
          <a:p>
            <a:pPr indent="-200712" lvl="1" marL="520700" rtl="0" algn="l">
              <a:lnSpc>
                <a:spcPct val="90000"/>
              </a:lnSpc>
              <a:spcBef>
                <a:spcPts val="800"/>
              </a:spcBef>
              <a:spcAft>
                <a:spcPts val="0"/>
              </a:spcAft>
              <a:buClr>
                <a:srgbClr val="0071C5"/>
              </a:buClr>
              <a:buSzPts val="1761"/>
              <a:buChar char="•"/>
            </a:pPr>
            <a:r>
              <a:rPr lang="en" sz="1760">
                <a:solidFill>
                  <a:srgbClr val="0071C5"/>
                </a:solidFill>
              </a:rPr>
              <a:t>Introduces OVS P4Runtime library for P4 to integrate with infrap4d</a:t>
            </a:r>
            <a:endParaRPr sz="830">
              <a:solidFill>
                <a:srgbClr val="0071C5"/>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37"/>
          <p:cNvSpPr txBox="1"/>
          <p:nvPr>
            <p:ph type="title"/>
          </p:nvPr>
        </p:nvSpPr>
        <p:spPr>
          <a:xfrm>
            <a:off x="527550" y="344250"/>
            <a:ext cx="6668700" cy="9069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rgbClr val="003C71"/>
              </a:buClr>
              <a:buSzPts val="3300"/>
              <a:buFont typeface="Arial"/>
              <a:buNone/>
            </a:pPr>
            <a:r>
              <a:rPr lang="en"/>
              <a:t>Resources</a:t>
            </a:r>
            <a:endParaRPr/>
          </a:p>
        </p:txBody>
      </p:sp>
      <p:sp>
        <p:nvSpPr>
          <p:cNvPr id="207" name="Google Shape;207;p37"/>
          <p:cNvSpPr txBox="1"/>
          <p:nvPr>
            <p:ph idx="1" type="body"/>
          </p:nvPr>
        </p:nvSpPr>
        <p:spPr>
          <a:xfrm>
            <a:off x="657975" y="1303525"/>
            <a:ext cx="6933600" cy="3366000"/>
          </a:xfrm>
          <a:prstGeom prst="rect">
            <a:avLst/>
          </a:prstGeom>
          <a:noFill/>
          <a:ln>
            <a:noFill/>
          </a:ln>
        </p:spPr>
        <p:txBody>
          <a:bodyPr anchorCtr="0" anchor="t" bIns="34275" lIns="68575" spcFirstLastPara="1" rIns="68575" wrap="square" tIns="34275">
            <a:normAutofit/>
          </a:bodyPr>
          <a:lstStyle/>
          <a:p>
            <a:pPr indent="-188989" lvl="0" marL="177800" rtl="0" algn="l">
              <a:lnSpc>
                <a:spcPct val="115000"/>
              </a:lnSpc>
              <a:spcBef>
                <a:spcPts val="800"/>
              </a:spcBef>
              <a:spcAft>
                <a:spcPts val="0"/>
              </a:spcAft>
              <a:buSzPts val="2376"/>
              <a:buChar char="•"/>
            </a:pPr>
            <a:r>
              <a:rPr b="1" lang="en" sz="2376"/>
              <a:t>Infrap4d -  </a:t>
            </a:r>
            <a:r>
              <a:rPr lang="en" sz="2376" u="sng">
                <a:solidFill>
                  <a:schemeClr val="hlink"/>
                </a:solidFill>
                <a:hlinkClick r:id="rId3"/>
              </a:rPr>
              <a:t>https://github.com/ipdk-io/networking-recipe</a:t>
            </a:r>
            <a:endParaRPr sz="2376"/>
          </a:p>
          <a:p>
            <a:pPr indent="-188989" lvl="0" marL="177800" rtl="0" algn="l">
              <a:lnSpc>
                <a:spcPct val="115000"/>
              </a:lnSpc>
              <a:spcBef>
                <a:spcPts val="800"/>
              </a:spcBef>
              <a:spcAft>
                <a:spcPts val="0"/>
              </a:spcAft>
              <a:buSzPts val="2376"/>
              <a:buChar char="•"/>
            </a:pPr>
            <a:r>
              <a:rPr b="1" lang="en" sz="2376"/>
              <a:t>OVS - </a:t>
            </a:r>
            <a:br>
              <a:rPr b="1" lang="en" sz="2376"/>
            </a:br>
            <a:r>
              <a:rPr lang="en" sz="2376" u="sng">
                <a:solidFill>
                  <a:schemeClr val="hlink"/>
                </a:solidFill>
                <a:hlinkClick r:id="rId4"/>
              </a:rPr>
              <a:t>https://github.com/ipdk-io/ovs/tree/split-arch</a:t>
            </a:r>
            <a:endParaRPr sz="2376"/>
          </a:p>
          <a:p>
            <a:pPr indent="-188989" lvl="0" marL="177800" rtl="0" algn="l">
              <a:lnSpc>
                <a:spcPct val="115000"/>
              </a:lnSpc>
              <a:spcBef>
                <a:spcPts val="800"/>
              </a:spcBef>
              <a:spcAft>
                <a:spcPts val="0"/>
              </a:spcAft>
              <a:buSzPts val="2376"/>
              <a:buChar char="•"/>
            </a:pPr>
            <a:r>
              <a:rPr b="1" lang="en" sz="2376"/>
              <a:t>P4-OVS - “Why OVS Needs P4”</a:t>
            </a:r>
            <a:br>
              <a:rPr b="1" lang="en" sz="2376"/>
            </a:br>
            <a:r>
              <a:rPr lang="en" sz="2376" u="sng">
                <a:solidFill>
                  <a:schemeClr val="hlink"/>
                </a:solidFill>
                <a:hlinkClick r:id="rId5"/>
              </a:rPr>
              <a:t>https://www.youtube.com/watch?v=Hpb-OipXLqQ</a:t>
            </a:r>
            <a:endParaRPr sz="2376"/>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Motyw pakietu Office">
  <a:themeElements>
    <a:clrScheme name="Pakiet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