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88825"/>
  <p:notesSz cx="6858000" cy="9144000"/>
  <p:embeddedFontLst>
    <p:embeddedFont>
      <p:font typeface="Proxima Nova"/>
      <p:regular r:id="rId24"/>
      <p:bold r:id="rId25"/>
      <p:italic r:id="rId26"/>
      <p:boldItalic r:id="rId27"/>
    </p:embeddedFont>
    <p:embeddedFont>
      <p:font typeface="Poppi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F22AFF-3699-462F-85A0-2B0ECFB96A8F}">
  <a:tblStyle styleId="{A4F22AFF-3699-462F-85A0-2B0ECFB96A8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boldItalic.fntdata"/><Relationship Id="rId30" Type="http://schemas.openxmlformats.org/officeDocument/2006/relationships/font" Target="fonts/Poppins-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roximaNova-regular.fntdata"/><Relationship Id="rId23" Type="http://schemas.openxmlformats.org/officeDocument/2006/relationships/slide" Target="slides/slide17.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Poppins-regular.fntdata"/><Relationship Id="rId27" Type="http://schemas.openxmlformats.org/officeDocument/2006/relationships/font" Target="fonts/ProximaNova-boldItalic.fntdata"/><Relationship Id="rId29" Type="http://schemas.openxmlformats.org/officeDocument/2006/relationships/font" Target="fonts/Poppins-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88988" y="609600"/>
            <a:ext cx="5280025" cy="297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57200" y="3810000"/>
            <a:ext cx="5943600" cy="48768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1297d0e8dfb_0_0:notes"/>
          <p:cNvSpPr txBox="1"/>
          <p:nvPr>
            <p:ph idx="1" type="body"/>
          </p:nvPr>
        </p:nvSpPr>
        <p:spPr>
          <a:xfrm>
            <a:off x="685800" y="4343400"/>
            <a:ext cx="5486400" cy="411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Hi! Today I’m talking about OfP4. That’s a project I’m building to be a fast P4 software switch. I’m prototyping it with colleagues in the research group at VMware. It uses Open vSwitch for packet processing. Let’s jump right in.</a:t>
            </a:r>
            <a:endParaRPr/>
          </a:p>
        </p:txBody>
      </p:sp>
      <p:sp>
        <p:nvSpPr>
          <p:cNvPr id="817" name="Google Shape;817;g1297d0e8dfb_0_0:notes"/>
          <p:cNvSpPr/>
          <p:nvPr>
            <p:ph idx="2" type="sldImg"/>
          </p:nvPr>
        </p:nvSpPr>
        <p:spPr>
          <a:xfrm>
            <a:off x="1143820" y="685800"/>
            <a:ext cx="4571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733172aff4_0_37: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733172aff4_0_37: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We’ve looked at P4 fields and metadata and how OfP4 maps those to OVS. Now let’s look at entire </a:t>
            </a:r>
            <a:r>
              <a:rPr lang="en-US"/>
              <a:t>tables. On the left, we’ve a sample P4 table definition. The table definition deals with two things: the table </a:t>
            </a:r>
            <a:r>
              <a:rPr b="1" lang="en-US"/>
              <a:t>key</a:t>
            </a:r>
            <a:r>
              <a:rPr lang="en-US"/>
              <a:t>, or what it matches on, and the table </a:t>
            </a:r>
            <a:r>
              <a:rPr b="1" lang="en-US"/>
              <a:t>actions</a:t>
            </a:r>
            <a:r>
              <a:rPr lang="en-US"/>
              <a:t>, or what happens when a packet matches it or doesn’t match anything. OfP4 translates each flow added to the P4 table into an OVS 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look at the key part first. Each line defines some field or expression that a flow in the table matches, and how it matches. OfP4 has to translate each of these matches into part of an OpenFlow match. Let’s look at each of them in this example.</a:t>
            </a:r>
            <a:endParaRPr/>
          </a:p>
          <a:p>
            <a:pPr indent="-317500" lvl="0" marL="457200" rtl="0" algn="l">
              <a:spcBef>
                <a:spcPts val="0"/>
              </a:spcBef>
              <a:spcAft>
                <a:spcPts val="0"/>
              </a:spcAft>
              <a:buSzPts val="1400"/>
              <a:buChar char="●"/>
            </a:pPr>
            <a:r>
              <a:rPr lang="en-US"/>
              <a:t>The first line defines an exact-match on the input port. OfP4 can translate this directly into an OpenFlow match on in_port.</a:t>
            </a:r>
            <a:endParaRPr/>
          </a:p>
          <a:p>
            <a:pPr indent="0" lvl="0" marL="0" rtl="0" algn="l">
              <a:spcBef>
                <a:spcPts val="0"/>
              </a:spcBef>
              <a:spcAft>
                <a:spcPts val="0"/>
              </a:spcAft>
              <a:buNone/>
            </a:pPr>
            <a:r>
              <a:rPr lang="en-US"/>
              <a:t>The second line is a bit more complicated. This one says that a flow in this table matches on whether the packet has a VLAN header. OfP4 translates this differently based on the value inserted into the table.</a:t>
            </a:r>
            <a:endParaRPr/>
          </a:p>
          <a:p>
            <a:pPr indent="-317500" lvl="0" marL="457200" rtl="0" algn="l">
              <a:spcBef>
                <a:spcPts val="0"/>
              </a:spcBef>
              <a:spcAft>
                <a:spcPts val="0"/>
              </a:spcAft>
              <a:buSzPts val="1400"/>
              <a:buChar char="●"/>
            </a:pPr>
            <a:r>
              <a:rPr lang="en-US"/>
              <a:t>If a flow in the table says to match on false, meaning to match a packet without a VLAN header, then OfP4 translates this into an equivalent OpenFlow match.</a:t>
            </a:r>
            <a:endParaRPr/>
          </a:p>
          <a:p>
            <a:pPr indent="-317500" lvl="0" marL="457200" rtl="0" algn="l">
              <a:spcBef>
                <a:spcPts val="0"/>
              </a:spcBef>
              <a:spcAft>
                <a:spcPts val="0"/>
              </a:spcAft>
              <a:buSzPts val="1400"/>
              <a:buChar char="●"/>
            </a:pPr>
            <a:r>
              <a:rPr lang="en-US"/>
              <a:t>If it says to match on true, for a packet that has a VLAN header, then it translates into a different OpenFlow match.</a:t>
            </a:r>
            <a:endParaRPr/>
          </a:p>
          <a:p>
            <a:pPr indent="0" lvl="0" marL="0" rtl="0" algn="l">
              <a:spcBef>
                <a:spcPts val="0"/>
              </a:spcBef>
              <a:spcAft>
                <a:spcPts val="0"/>
              </a:spcAft>
              <a:buNone/>
            </a:pPr>
            <a:r>
              <a:rPr lang="en-US"/>
              <a:t>The final line is a P4 optional match, so that whoever inserts into the P4 table can choose to match on it or not.</a:t>
            </a:r>
            <a:endParaRPr/>
          </a:p>
          <a:p>
            <a:pPr indent="-317500" lvl="0" marL="457200" rtl="0" algn="l">
              <a:spcBef>
                <a:spcPts val="0"/>
              </a:spcBef>
              <a:spcAft>
                <a:spcPts val="0"/>
              </a:spcAft>
              <a:buSzPts val="1400"/>
              <a:buChar char="●"/>
            </a:pPr>
            <a:r>
              <a:rPr lang="en-US"/>
              <a:t>If they do, then OfP4 translates it into a match on the VLAN that the user specified, and if they don’t, OfP4 omits that from the OpenFlow entirely.</a:t>
            </a:r>
            <a:endParaRPr/>
          </a:p>
          <a:p>
            <a:pPr indent="0" lvl="0" marL="0" rtl="0" algn="l">
              <a:spcBef>
                <a:spcPts val="0"/>
              </a:spcBef>
              <a:spcAft>
                <a:spcPts val="0"/>
              </a:spcAft>
              <a:buNone/>
            </a:pPr>
            <a:r>
              <a:t/>
            </a:r>
            <a:endParaRPr/>
          </a:p>
        </p:txBody>
      </p:sp>
      <p:sp>
        <p:nvSpPr>
          <p:cNvPr id="993" name="Google Shape;993;g1733172aff4_0_3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29862642ef_0_147: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29862642ef_0_147: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Now let’s look at the actions part of a P4 table. Here’s a little more detail on the actions that we saw in the previous slide. Each named action has an implementation elsewhere in the P4 program. The implementations look a lot like functions in a normal language. Each time a user inserts a flow into the P4 table, it specifies the action to use and the parameters to pass in if that action takes any. OfP4 translates the P4 action code into OVS actions. For example: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This </a:t>
            </a:r>
            <a:r>
              <a:rPr lang="en-US"/>
              <a:t>implementation of a Drop action</a:t>
            </a:r>
            <a:r>
              <a:rPr lang="en-US"/>
              <a:t> changes the standard </a:t>
            </a:r>
            <a:r>
              <a:rPr lang="en-US"/>
              <a:t>metadata</a:t>
            </a:r>
            <a:r>
              <a:rPr lang="en-US"/>
              <a:t> to indicate that the packet should be dropped. Then it jumps to the end of the pipeline with ‘exit’. OfP4 happened to allocate reg3 to this feature</a:t>
            </a:r>
            <a:r>
              <a:rPr lang="en-US"/>
              <a:t>, so it translates it into setting that field. Then it translates ‘exit’ into jumping to the end of the OfP4 pipeline, which happens to be OpenFlow table 31 in this case.</a:t>
            </a:r>
            <a:endParaRPr/>
          </a:p>
          <a:p>
            <a:pPr indent="-317500" lvl="0" marL="457200" rtl="0" algn="l">
              <a:spcBef>
                <a:spcPts val="0"/>
              </a:spcBef>
              <a:spcAft>
                <a:spcPts val="0"/>
              </a:spcAft>
              <a:buSzPts val="1400"/>
              <a:buChar char="●"/>
            </a:pPr>
            <a:r>
              <a:rPr lang="en-US"/>
              <a:t>The translations of these other actions are also straightforward. Each of them sets a metadata field. The resubmits in these cases are just going to the next table in OfP4’s OpenFlow pipeline, since the actions don’t do anything to disrupt the control flow.</a:t>
            </a:r>
            <a:endParaRPr/>
          </a:p>
        </p:txBody>
      </p:sp>
      <p:sp>
        <p:nvSpPr>
          <p:cNvPr id="1010" name="Google Shape;1010;g129862642ef_0_14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1733172aff4_0_149: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1733172aff4_0_149: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We need to talk about two more aspects of P4 and OpenFlow tables. They’re related. One is priorities, and the other is default actions.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OpenFlow, every flow has a priority. In P4, flows in a flow table only have a priority if it would be relevant. If a table only has exact-match keys, then there’s no need for a priority because it wouldn’t ever come into play. The table we’ve been using for our example has an “optional” key field for the VLAN ID, which means that P4Runtime requires us to specify a priority for it. That’s true even though any sensible use of this table would only need two priorities, a high one for flows that match on the VLAN ID and a low one for flows that ignore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other aspect is default actions. A P4 table has to declare a default action. This is the action that gets executed if none of the flows in the table matches a packet that reaches it. OpenFlow has the concept of a default action but it’s a lot simpler and usually it just causes the packet to be dropped. So OfP4 has to implement the P4 concept of default actions in OpenFlow somehow. It does that with an OpenFlow flow that matches on nothing, which matches every packet, with a priority of 0 so that it becomes a fallback.</a:t>
            </a:r>
            <a:endParaRPr/>
          </a:p>
          <a:p>
            <a:pPr indent="-317500" lvl="0" marL="457200" rtl="0" algn="l">
              <a:spcBef>
                <a:spcPts val="0"/>
              </a:spcBef>
              <a:spcAft>
                <a:spcPts val="0"/>
              </a:spcAft>
              <a:buSzPts val="1400"/>
              <a:buChar char="●"/>
            </a:pPr>
            <a:r>
              <a:rPr lang="en-US"/>
              <a:t>Here’s an example. It shows how the Drop action gets used as the default action for this table we’ve been looking at.</a:t>
            </a:r>
            <a:endParaRPr/>
          </a:p>
          <a:p>
            <a:pPr indent="0" lvl="0" marL="0" rtl="0" algn="l">
              <a:spcBef>
                <a:spcPts val="0"/>
              </a:spcBef>
              <a:spcAft>
                <a:spcPts val="0"/>
              </a:spcAft>
              <a:buNone/>
            </a:pPr>
            <a:r>
              <a:rPr lang="en-US"/>
              <a:t>Something that surprised me about P4 at first is that the default action is configurable. This table could list multiple default actions and then the controller could change the one in use at runtime. We can mark the default action as const if that’s never going to be useful.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the default action uses priority zero, any other P4 flow has to use a higher priority. That could be a problem if the P4 controller wanted to use all the 16-bit priority range that OpenFlow supports. P4 doesn’t require a switch to support any particular range of priorities, though, so OfP4 just limits the range of priorities that it offers the </a:t>
            </a:r>
            <a:r>
              <a:rPr lang="en-US"/>
              <a:t>controller, by making sure that any non-default OpenFlow flow has a priority of at least 1.</a:t>
            </a:r>
            <a:endParaRPr/>
          </a:p>
        </p:txBody>
      </p:sp>
      <p:sp>
        <p:nvSpPr>
          <p:cNvPr id="1025" name="Google Shape;1025;g1733172aff4_0_1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733172aff4_0_160: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733172aff4_0_160: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Now we’ve talked about how P4 flow tables get implemented. P4 also has programming control flow constructs like ‘if’ statements. Let’s look at how an ‘if’ statement in P4 can get implemented in OpenFlow.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short, an ‘if’ statement becomes a flow table of its own. </a:t>
            </a:r>
            <a:r>
              <a:rPr lang="en-US"/>
              <a:t>Take</a:t>
            </a:r>
            <a:r>
              <a:rPr lang="en-US"/>
              <a:t> the example here. When the </a:t>
            </a:r>
            <a:r>
              <a:rPr lang="en-US"/>
              <a:t>expression is true, the packet goes through the LearnedDst flow table, and when it’s false it gets skipped. The idea is to use the MAC learning table for sending packets only when we don’t already know that the packet needs to get flooded to all the ports.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how does OfP4 translate this to a flow table? Let’s start by looking at each of the components of the expression.</a:t>
            </a:r>
            <a:endParaRPr/>
          </a:p>
          <a:p>
            <a:pPr indent="-317500" lvl="0" marL="457200" rtl="0" algn="l">
              <a:spcBef>
                <a:spcPts val="0"/>
              </a:spcBef>
              <a:spcAft>
                <a:spcPts val="0"/>
              </a:spcAft>
              <a:buSzPts val="1400"/>
              <a:buChar char="●"/>
            </a:pPr>
            <a:r>
              <a:rPr lang="en-US"/>
              <a:t>The first term checks whether the program metadata named ‘meta.flood’ is zero. That might be represented by bit 12 of reg5.</a:t>
            </a:r>
            <a:endParaRPr/>
          </a:p>
          <a:p>
            <a:pPr indent="-317500" lvl="0" marL="457200" rtl="0" algn="l">
              <a:spcBef>
                <a:spcPts val="0"/>
              </a:spcBef>
              <a:spcAft>
                <a:spcPts val="0"/>
              </a:spcAft>
              <a:buSzPts val="1400"/>
              <a:buChar char="●"/>
            </a:pPr>
            <a:r>
              <a:rPr lang="en-US"/>
              <a:t>The second term checks whether the multicast bit of the Ethernet destination address is zero. That is represented by bit 40 of dl_dst, the datalink destination in OpenFlow.</a:t>
            </a:r>
            <a:endParaRPr/>
          </a:p>
          <a:p>
            <a:pPr indent="-317500" lvl="0" marL="457200" rtl="0" algn="l">
              <a:spcBef>
                <a:spcPts val="0"/>
              </a:spcBef>
              <a:spcAft>
                <a:spcPts val="0"/>
              </a:spcAft>
              <a:buSzPts val="1400"/>
              <a:buChar char="●"/>
            </a:pPr>
            <a:r>
              <a:rPr lang="en-US"/>
              <a:t>And finally, let’s assume that we’re generating table 6 and that the MAC learning table we want to execute or skip is table 7.</a:t>
            </a:r>
            <a:endParaRPr/>
          </a:p>
          <a:p>
            <a:pPr indent="-317500" lvl="0" marL="457200" rtl="0" algn="l">
              <a:spcBef>
                <a:spcPts val="0"/>
              </a:spcBef>
              <a:spcAft>
                <a:spcPts val="0"/>
              </a:spcAft>
              <a:buSzPts val="1400"/>
              <a:buChar char="●"/>
            </a:pPr>
            <a:r>
              <a:rPr lang="en-US"/>
              <a:t>Here’s an outline of the idea. Table 6 implements our ‘if’. If the expression is true, it jumps to table 7, which does whatever it needs to do and then goes on to table 8 to resume the main execution path. If the expression is false, it jumps to table 8, skipping over the MAC learning table.</a:t>
            </a:r>
            <a:endParaRPr/>
          </a:p>
          <a:p>
            <a:pPr indent="-317500" lvl="0" marL="457200" rtl="0" algn="l">
              <a:spcBef>
                <a:spcPts val="0"/>
              </a:spcBef>
              <a:spcAft>
                <a:spcPts val="0"/>
              </a:spcAft>
              <a:buSzPts val="1400"/>
              <a:buChar char="●"/>
            </a:pPr>
            <a:r>
              <a:rPr lang="en-US"/>
              <a:t>And then, finally, here’s how OfP4 might emit that logic into OpenFlow. It follows the same pattern. The first flow checks the metadata bit and the multicast bit, using the kind-of awkward syntax that OVS accepts, and jumps to table 7 if there’s a match. The second flow has a lower priority and matches anything else and jumps past the MAC learning table to table 8.</a:t>
            </a:r>
            <a:endParaRPr/>
          </a:p>
        </p:txBody>
      </p:sp>
      <p:sp>
        <p:nvSpPr>
          <p:cNvPr id="1035" name="Google Shape;1035;g1733172aff4_0_16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733172aff4_0_187: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733172aff4_0_187: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Let’s look at another piece of the puzzle. Near the </a:t>
            </a:r>
            <a:r>
              <a:rPr lang="en-US"/>
              <a:t>beginning</a:t>
            </a:r>
            <a:r>
              <a:rPr lang="en-US"/>
              <a:t> of the talk, I mentioned that OfP4 has an architecture that puts packet buffering and replication between an ingress and egress pipeline. That’s common for P4 implementations, but it’s not something that OVS has built in. Let’s talk about how to implement that piece.</a:t>
            </a:r>
            <a:endParaRPr/>
          </a:p>
          <a:p>
            <a:pPr indent="-317500" lvl="0" marL="457200" rtl="0" algn="l">
              <a:spcBef>
                <a:spcPts val="0"/>
              </a:spcBef>
              <a:spcAft>
                <a:spcPts val="0"/>
              </a:spcAft>
              <a:buSzPts val="1400"/>
              <a:buChar char="●"/>
            </a:pPr>
            <a:r>
              <a:rPr lang="en-US"/>
              <a:t>What we do is stick a table that does this functionality in the middle of the OfP4-generated collection of flow tables. It might end up as table 31, for example. The flows in that flow table are what implement the functionality.</a:t>
            </a:r>
            <a:endParaRPr/>
          </a:p>
          <a:p>
            <a:pPr indent="-317500" lvl="0" marL="457200" rtl="0" algn="l">
              <a:spcBef>
                <a:spcPts val="0"/>
              </a:spcBef>
              <a:spcAft>
                <a:spcPts val="0"/>
              </a:spcAft>
              <a:buSzPts val="1400"/>
              <a:buChar char="●"/>
            </a:pPr>
            <a:r>
              <a:rPr lang="en-US"/>
              <a:t>At runtime, the controller determines how replication works. It uses rpc messages to assign sets of port to multicast group ids. OfP4 then sets up a flow for each multicast group. When a packet passes from the ingress pipeline into table 31, if the P4 program assigned the packet to a multicast group, then it hits a flow that matches on the group id and sends a copy of the packet to the egress pipeline for each port in the group.</a:t>
            </a:r>
            <a:endParaRPr/>
          </a:p>
          <a:p>
            <a:pPr indent="-317500" lvl="0" marL="457200" rtl="0" algn="l">
              <a:spcBef>
                <a:spcPts val="0"/>
              </a:spcBef>
              <a:spcAft>
                <a:spcPts val="0"/>
              </a:spcAft>
              <a:buSzPts val="1400"/>
              <a:buChar char="●"/>
            </a:pPr>
            <a:r>
              <a:rPr lang="en-US"/>
              <a:t>Take group 12. This is an example flow that shows how OfP4 would implement multicast for ports 1 through 5. The flow matches on the group ID, and the actions clone to port 1 and jump to the egress pipeline, clone to port 2 and jump, and so on. The ‘clone’ action is well </a:t>
            </a:r>
            <a:r>
              <a:rPr lang="en-US"/>
              <a:t>designed</a:t>
            </a:r>
            <a:r>
              <a:rPr lang="en-US"/>
              <a:t> for this purpose because it saves and restores the packet headers and metadata so that regardless of what the egress pipeline does for one output port, it won’t affect behavior for the others.</a:t>
            </a:r>
            <a:endParaRPr/>
          </a:p>
          <a:p>
            <a:pPr indent="-317500" lvl="0" marL="457200" rtl="0" algn="l">
              <a:spcBef>
                <a:spcPts val="0"/>
              </a:spcBef>
              <a:spcAft>
                <a:spcPts val="0"/>
              </a:spcAft>
              <a:buSzPts val="1400"/>
              <a:buChar char="●"/>
            </a:pPr>
            <a:r>
              <a:rPr lang="en-US"/>
              <a:t>Here’s another example for group 23, which follows the same pattern.</a:t>
            </a:r>
            <a:endParaRPr/>
          </a:p>
          <a:p>
            <a:pPr indent="-317500" lvl="0" marL="457200" rtl="0" algn="l">
              <a:spcBef>
                <a:spcPts val="0"/>
              </a:spcBef>
              <a:spcAft>
                <a:spcPts val="0"/>
              </a:spcAft>
              <a:buSzPts val="1400"/>
              <a:buChar char="●"/>
            </a:pPr>
            <a:r>
              <a:rPr lang="en-US"/>
              <a:t>Finally, a lot of packets won’t go to a multicast group at all. For those, OfP4 just jumps to the egress pipeline directly.</a:t>
            </a:r>
            <a:endParaRPr/>
          </a:p>
        </p:txBody>
      </p:sp>
      <p:sp>
        <p:nvSpPr>
          <p:cNvPr id="1059" name="Google Shape;1059;g1733172aff4_0_1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1733172aff4_0_224: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1733172aff4_0_224: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P4 digests are a way for the switch to send a message to higher-level software. They let the P4 program assemble some data into a structure, attach an identifier to it, and then ship it off. The software on the other end, which for a hardware switch is probably running on the host CPU, can then respond to it however it likes.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Here’s an example of how that might work for MAC learning. Suppose that a packet comes in and its source MAC isn’t known yet. This code shows how relevant info could be packed up into a structure and sent off to the host CPU. The host CPU would then presumably use it to update the MAC learning tables.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OfP4 doesn’t support digests yet, but they aren’t conceptually complicated.</a:t>
            </a:r>
            <a:endParaRPr/>
          </a:p>
          <a:p>
            <a:pPr indent="-317500" lvl="0" marL="457200" rtl="0" algn="l">
              <a:spcBef>
                <a:spcPts val="0"/>
              </a:spcBef>
              <a:spcAft>
                <a:spcPts val="0"/>
              </a:spcAft>
              <a:buSzPts val="1400"/>
              <a:buChar char="●"/>
            </a:pPr>
            <a:r>
              <a:rPr lang="en-US"/>
              <a:t>At the OpenFlow flow level, OfP4 </a:t>
            </a:r>
            <a:r>
              <a:rPr lang="en-US"/>
              <a:t>implements a digest with an OpenFlow action that sends the packet to the OpenFlow controller with user data that identifies the type of digest.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Then </a:t>
            </a:r>
            <a:r>
              <a:rPr lang="en-US"/>
              <a:t>when</a:t>
            </a:r>
            <a:r>
              <a:rPr lang="en-US"/>
              <a:t> OVS executes that action, we can think of it in terms of the structure of OfP4 like I showed earlier in the talk.</a:t>
            </a:r>
            <a:endParaRPr/>
          </a:p>
          <a:p>
            <a:pPr indent="-317500" lvl="0" marL="457200" rtl="0" algn="l">
              <a:spcBef>
                <a:spcPts val="0"/>
              </a:spcBef>
              <a:spcAft>
                <a:spcPts val="0"/>
              </a:spcAft>
              <a:buSzPts val="1400"/>
              <a:buChar char="●"/>
            </a:pPr>
            <a:r>
              <a:rPr lang="en-US"/>
              <a:t>OVS sends the packet and metadata to OfP4 over OpenFlow, since OfP4 is its OpenFlow controller. Then, OfP4 takes the packet and assembles the digest that the P4 program wants from the packet and the metadata associated with it. It might seem like it needs more information to produce the digest, but I think it can do it because the OpenFlow metadata includes all of the state of the executing P4 program.</a:t>
            </a:r>
            <a:endParaRPr/>
          </a:p>
          <a:p>
            <a:pPr indent="-317500" lvl="0" marL="457200" rtl="0" algn="l">
              <a:spcBef>
                <a:spcPts val="0"/>
              </a:spcBef>
              <a:spcAft>
                <a:spcPts val="0"/>
              </a:spcAft>
              <a:buSzPts val="1400"/>
              <a:buChar char="●"/>
            </a:pPr>
            <a:r>
              <a:rPr lang="en-US"/>
              <a:t>OfP4 then send the digest to the P4Runtime network controller, and we’re done.</a:t>
            </a:r>
            <a:endParaRPr/>
          </a:p>
          <a:p>
            <a:pPr indent="0" lvl="0" marL="0" rtl="0" algn="l">
              <a:spcBef>
                <a:spcPts val="0"/>
              </a:spcBef>
              <a:spcAft>
                <a:spcPts val="0"/>
              </a:spcAft>
              <a:buNone/>
            </a:pPr>
            <a:r>
              <a:t/>
            </a:r>
            <a:endParaRPr/>
          </a:p>
        </p:txBody>
      </p:sp>
      <p:sp>
        <p:nvSpPr>
          <p:cNvPr id="1085" name="Google Shape;1085;g1733172aff4_0_2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1733172aff4_0_252: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1733172aff4_0_252: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OfP4 has a lot of limitations.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start, it’s not what I’d call useful yet. It’s very much an experiment. I don’t expect it to be useful for real work, and maybe not even for many kinds of </a:t>
            </a:r>
            <a:r>
              <a:rPr lang="en-US"/>
              <a:t>experiments</a:t>
            </a:r>
            <a:r>
              <a:rPr lang="en-US"/>
              <a:t> yet. It’s a research project. Don’t download it and plan to use it for your P4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Beyond that, there’s a bunch of stuff that’s going to be difficult to implement. One good example is arithmetic. The P4 language allows for mostly arbitrary integer expressions. On the other hand, OVS doesn’t support any kind of integer arithmetic. There’s no add or subtract and definitely not multiply or divide. You can compare fields and metadata against constants for equality, and that’s about it. There are ways to kluge around these limitations but they’re not going to get you very far in practical situations. If OfP4 becomes useful and this is an important limitation, we can do things about it by adding features to OVS.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OfP4 is subject to other OVS limitations. OfP4 likes to use up lots of OpenFlow tables. You only get 256 of these tables, or just 128 if you play by the rules that OVS suggests in the documentation. That’s something that OfP4 can work around by using some metadata bits in place of OpenFlow table numbers.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OVS also has </a:t>
            </a:r>
            <a:r>
              <a:rPr lang="en-US"/>
              <a:t>relatively limited metadata size. It has about 64 bytes of metadata, which really is not a lot for handling a packet in any sophisticated way. The size can be expanded by modifying OVS, and OfP4 might also be able to use it more efficiently.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limitation is compatibility with existing P4 programs. Existing P4 programs aren’t written to handle the P4 architecture that OfP4 exposes, which could make it hard to port them to OfP4. It might be possible over time to improve the compatibility, especially if it turns out to be worthwhile to modify OVS to better suit P4.</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so far, there’s a lot in the OfP4 implementation that is kind of brittle, meaning that sometimes things don’t work and a surprisingly small change to the P4 program can make it work, or vice versa. I hope that this brittleness is just because we haven’t spent too much time working on it.</a:t>
            </a:r>
            <a:endParaRPr/>
          </a:p>
          <a:p>
            <a:pPr indent="0" lvl="0" marL="0" rtl="0" algn="l">
              <a:spcBef>
                <a:spcPts val="0"/>
              </a:spcBef>
              <a:spcAft>
                <a:spcPts val="0"/>
              </a:spcAft>
              <a:buNone/>
            </a:pPr>
            <a:r>
              <a:t/>
            </a:r>
            <a:endParaRPr/>
          </a:p>
        </p:txBody>
      </p:sp>
      <p:sp>
        <p:nvSpPr>
          <p:cNvPr id="1109" name="Google Shape;1109;g1733172aff4_0_25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297d0e8dfb_0_89:notes"/>
          <p:cNvSpPr txBox="1"/>
          <p:nvPr>
            <p:ph idx="1" type="body"/>
          </p:nvPr>
        </p:nvSpPr>
        <p:spPr>
          <a:xfrm>
            <a:off x="685800" y="4343400"/>
            <a:ext cx="5486400" cy="411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15" name="Google Shape;1115;g1297d0e8dfb_0_89:notes"/>
          <p:cNvSpPr/>
          <p:nvPr>
            <p:ph idx="2" type="sldImg"/>
          </p:nvPr>
        </p:nvSpPr>
        <p:spPr>
          <a:xfrm>
            <a:off x="1143820" y="685800"/>
            <a:ext cx="4571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733172aff4_0_9: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1733172aff4_0_9: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So what is P4? P4 is a programming language for switches.</a:t>
            </a:r>
            <a:endParaRPr/>
          </a:p>
          <a:p>
            <a:pPr indent="-317500" lvl="0" marL="457200" rtl="0" algn="l">
              <a:spcBef>
                <a:spcPts val="0"/>
              </a:spcBef>
              <a:spcAft>
                <a:spcPts val="0"/>
              </a:spcAft>
              <a:buSzPts val="1400"/>
              <a:buChar char="●"/>
            </a:pPr>
            <a:r>
              <a:rPr lang="en-US"/>
              <a:t>That means that it has some things in common with OpenFlow, and the big one is flow tables, since P4 and OpenFlow both use flow </a:t>
            </a:r>
            <a:r>
              <a:rPr lang="en-US"/>
              <a:t>tables</a:t>
            </a:r>
            <a:r>
              <a:rPr lang="en-US"/>
              <a:t> pretty heavily.</a:t>
            </a:r>
            <a:endParaRPr/>
          </a:p>
          <a:p>
            <a:pPr indent="-317500" lvl="0" marL="457200" rtl="0" algn="l">
              <a:spcBef>
                <a:spcPts val="0"/>
              </a:spcBef>
              <a:spcAft>
                <a:spcPts val="0"/>
              </a:spcAft>
              <a:buSzPts val="1400"/>
              <a:buChar char="●"/>
            </a:pPr>
            <a:r>
              <a:rPr lang="en-US"/>
              <a:t>But there are tons of difference too. P4 is much more hardware centric, because it’s designed so that you can access specific features of particular hardware. It’s a compiled language: you write a program in p4, which might use include files and libraries, and then you run it through the p4 compiler (p4c), which transforms it into a version that’s suited for the particular hardware you’re using. Flow tables in P4 all have specific types, rather than being homogeneous like in OpenFlow (or at least in OVS). P4 is a real language. It has control flow constructs like ‘if’ and ‘switch’, although there’s a lot it doesn’t have too, like loops and floating-point. It also has arithmetic, which OpenFlow really does not.</a:t>
            </a:r>
            <a:endParaRPr/>
          </a:p>
          <a:p>
            <a:pPr indent="-317500" lvl="0" marL="457200" rtl="0" algn="l">
              <a:spcBef>
                <a:spcPts val="0"/>
              </a:spcBef>
              <a:spcAft>
                <a:spcPts val="0"/>
              </a:spcAft>
              <a:buSzPts val="1400"/>
              <a:buChar char="●"/>
            </a:pPr>
            <a:r>
              <a:rPr lang="en-US"/>
              <a:t>And finally, a couple of other points. P4 is still being developed, by P4.org, which is part of the Open Networking Foundation, and you can join it yourself and be part of the working groups helping it evolve. P4 is increasingly available in hardware, whereas it’s harder and harder to get OpenFlow in hardware. Finally, there’s a small distinction in that OpenFlow is a network protocol, whereas P4 is a language without a protocol. You can attach whatever protocol you want to control a P4 switch. The standardized protocol is P4Runtime, which works over grpc.</a:t>
            </a:r>
            <a:endParaRPr/>
          </a:p>
        </p:txBody>
      </p:sp>
      <p:sp>
        <p:nvSpPr>
          <p:cNvPr id="828" name="Google Shape;828;g1733172aff4_0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297d0e8dfb_0_172: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297d0e8dfb_0_172: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There are a few P4 software switches already. So why build a new one? Let’s look at the options:</a:t>
            </a:r>
            <a:br>
              <a:rPr lang="en-US"/>
            </a:br>
            <a:endParaRPr/>
          </a:p>
          <a:p>
            <a:pPr indent="-317500" lvl="0" marL="457200" rtl="0" algn="l">
              <a:spcBef>
                <a:spcPts val="0"/>
              </a:spcBef>
              <a:spcAft>
                <a:spcPts val="0"/>
              </a:spcAft>
              <a:buSzPts val="1400"/>
              <a:buChar char="●"/>
            </a:pPr>
            <a:r>
              <a:rPr lang="en-US"/>
              <a:t>BMv2 is a P4 simulator. It’s accurate, but it’s not fast. We want a fast one.</a:t>
            </a:r>
            <a:endParaRPr/>
          </a:p>
          <a:p>
            <a:pPr indent="-317500" lvl="0" marL="457200" rtl="0" algn="l">
              <a:spcBef>
                <a:spcPts val="0"/>
              </a:spcBef>
              <a:spcAft>
                <a:spcPts val="0"/>
              </a:spcAft>
              <a:buSzPts val="1400"/>
              <a:buChar char="●"/>
            </a:pPr>
            <a:r>
              <a:rPr lang="en-US"/>
              <a:t>The academic “tapas” switch is fast, but I had a lot of trouble installing it outside of one exact distribution of Ubuntu.</a:t>
            </a:r>
            <a:endParaRPr/>
          </a:p>
          <a:p>
            <a:pPr indent="-317500" lvl="0" marL="457200" rtl="0" algn="l">
              <a:spcBef>
                <a:spcPts val="0"/>
              </a:spcBef>
              <a:spcAft>
                <a:spcPts val="0"/>
              </a:spcAft>
              <a:buSzPts val="1400"/>
              <a:buChar char="●"/>
            </a:pPr>
            <a:r>
              <a:rPr lang="en-US"/>
              <a:t>T</a:t>
            </a:r>
            <a:r>
              <a:rPr lang="en-US"/>
              <a:t>he PISCES switch is unmaintained and it doesn’t support P4Runtime.</a:t>
            </a:r>
            <a:endParaRPr/>
          </a:p>
          <a:p>
            <a:pPr indent="-317500" lvl="0" marL="457200" rtl="0" algn="l">
              <a:spcBef>
                <a:spcPts val="0"/>
              </a:spcBef>
              <a:spcAft>
                <a:spcPts val="0"/>
              </a:spcAft>
              <a:buSzPts val="1400"/>
              <a:buChar char="●"/>
            </a:pPr>
            <a:r>
              <a:rPr lang="en-US"/>
              <a:t>I’ve seen folks from Intel working on a P4 implementation for OVS. My impression is that this has a hardware focus, that is, that it’s mainly for letting OVS control P4-capable hardware. I’m interested in a P4 implementation for software instead. I’m also not certain of the timeline.</a:t>
            </a:r>
            <a:endParaRPr/>
          </a:p>
          <a:p>
            <a:pPr indent="-317500" lvl="0" marL="457200" rtl="0" algn="l">
              <a:spcBef>
                <a:spcPts val="0"/>
              </a:spcBef>
              <a:spcAft>
                <a:spcPts val="0"/>
              </a:spcAft>
              <a:buSzPts val="1400"/>
              <a:buChar char="●"/>
            </a:pPr>
            <a:r>
              <a:rPr lang="en-US"/>
              <a:t>There are a few other P4 implementations in the works. I don’t know much about these but I don’t think they suit our goals either.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that’s what led us to do some experiments toward a P4 implementation using OVS.</a:t>
            </a:r>
            <a:endParaRPr/>
          </a:p>
        </p:txBody>
      </p:sp>
      <p:sp>
        <p:nvSpPr>
          <p:cNvPr id="841" name="Google Shape;841;g1297d0e8dfb_0_17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297d0e8dfb_0_197: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g1297d0e8dfb_0_197:notes"/>
          <p:cNvSpPr txBox="1"/>
          <p:nvPr>
            <p:ph idx="1" type="body"/>
          </p:nvPr>
        </p:nvSpPr>
        <p:spPr>
          <a:xfrm>
            <a:off x="457200" y="3810000"/>
            <a:ext cx="5943600" cy="487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So, that’s why we came to build our own switch, called OfP4. We didn’t want to build a whole data plane of our own, so instead we decided to use Open vSwitch. That takes some explanation, and that’s what the talk is. This is how the system works: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First, take a controller that uses P4Runtime, and a P4 program that it expects to control.</a:t>
            </a:r>
            <a:endParaRPr/>
          </a:p>
          <a:p>
            <a:pPr indent="-317500" lvl="0" marL="457200" rtl="0" algn="l">
              <a:spcBef>
                <a:spcPts val="0"/>
              </a:spcBef>
              <a:spcAft>
                <a:spcPts val="0"/>
              </a:spcAft>
              <a:buSzPts val="1400"/>
              <a:buAutoNum type="arabicPeriod"/>
            </a:pPr>
            <a:r>
              <a:rPr lang="en-US"/>
              <a:t>Then, compile the P4 program with a compiler backend specific to Ofp4.</a:t>
            </a:r>
            <a:endParaRPr/>
          </a:p>
          <a:p>
            <a:pPr indent="-317500" lvl="0" marL="457200" rtl="0" algn="l">
              <a:spcBef>
                <a:spcPts val="0"/>
              </a:spcBef>
              <a:spcAft>
                <a:spcPts val="0"/>
              </a:spcAft>
              <a:buSzPts val="1400"/>
              <a:buAutoNum type="arabicPeriod"/>
            </a:pPr>
            <a:r>
              <a:rPr lang="en-US"/>
              <a:t>Then, plug the compiler’s output into OfP4, and connect it to the controller using P4Runtime. </a:t>
            </a:r>
            <a:endParaRPr/>
          </a:p>
          <a:p>
            <a:pPr indent="-317500" lvl="0" marL="457200" rtl="0" algn="l">
              <a:spcBef>
                <a:spcPts val="0"/>
              </a:spcBef>
              <a:spcAft>
                <a:spcPts val="0"/>
              </a:spcAft>
              <a:buSzPts val="1400"/>
              <a:buAutoNum type="arabicPeriod"/>
            </a:pPr>
            <a:r>
              <a:rPr lang="en-US"/>
              <a:t>Then, connect OfP4 to Open vSwitch. OfP4 then translates P4 and P4Runtime into OpenFlow and uses it to control Open vSwitch.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effect is that Open vSwitch then implements the P4 program. This uses regular, unmodified Open vSwitch, since OfP4 is just a daemon process. It does need Open vSwitch extensions to OpenFlow. That means that it won’t work with other OpenFlow implementations.</a:t>
            </a:r>
            <a:endParaRPr/>
          </a:p>
        </p:txBody>
      </p:sp>
      <p:sp>
        <p:nvSpPr>
          <p:cNvPr id="857" name="Google Shape;857;g1297d0e8dfb_0_1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29862642ef_0_3: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29862642ef_0_3: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To design a P4 implementation that works on top of OpenFlow, we need to match up the OpenFlow and P4 architectures.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OpenFlow architecture as implemented in OVS is a single pipeline. The pipeline can have several tables, and each of those tables can have any number of flows that have a ternary match, actions, and a priority.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P4 is really flexible and you can design a P4 </a:t>
            </a:r>
            <a:r>
              <a:rPr lang="en-US"/>
              <a:t>switch to have pretty much any architecture you want. The one that we thought about as a model for OfP4 is PSA, the standardized Portable Switch Architecture. It has </a:t>
            </a:r>
            <a:r>
              <a:rPr b="1" lang="en-US"/>
              <a:t>two</a:t>
            </a:r>
            <a:r>
              <a:rPr lang="en-US"/>
              <a:t> pipelines, and each of these pipelines has a programmable parser and deparser, and they’re separated by a buffering and replication engine.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need to come up with a common architecture between these.</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OVS doesn’t have a programmable parser, so we have to remove it. OfP4 programs have to use the headers and protocols that OVS supports.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OVS doesn’t have two pipelines, either. We could have removed them to make the architectures just alike. But OVS is flexible enough that OfP4 can make one pipeline look like two. So, we decided to keep the two-pipeline model. We’re hoping that this makes it easier to adapt P4 programs to work with the OfP4 architecture.</a:t>
            </a:r>
            <a:endParaRPr/>
          </a:p>
        </p:txBody>
      </p:sp>
      <p:sp>
        <p:nvSpPr>
          <p:cNvPr id="882" name="Google Shape;882;g129862642ef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129862642ef_0_102: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129862642ef_0_102: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Now that we’ve got an architecture, let’s figure out the </a:t>
            </a:r>
            <a:r>
              <a:rPr lang="en-US"/>
              <a:t>details</a:t>
            </a:r>
            <a:r>
              <a:rPr lang="en-US"/>
              <a:t>. This is how you might write a parser in P4 for a program that cares about Ethernet and IPv4 headers. You can see on the left a bunch of data declarations that express the </a:t>
            </a:r>
            <a:r>
              <a:rPr lang="en-US"/>
              <a:t>structure of Ethernet and the structure of IPv4. And on the right you can see P4 code that says how to extract those headers from a packet. For a normal P4 architecture, you’d compile this as part of your program and it would define how the switch functions at runtime.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OfP4, we have to do it differently, since there’s no programmable parser. Instead, the OfP4 architecture looks more like this…</a:t>
            </a:r>
            <a:endParaRPr/>
          </a:p>
        </p:txBody>
      </p:sp>
      <p:sp>
        <p:nvSpPr>
          <p:cNvPr id="915" name="Google Shape;915;g129862642ef_0_10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733172aff4_0_123: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733172aff4_0_123: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Take a look at what </a:t>
            </a:r>
            <a:r>
              <a:rPr lang="en-US"/>
              <a:t>changed</a:t>
            </a:r>
            <a:r>
              <a:rPr lang="en-US"/>
              <a:t>. The parser code is gone, because the programmer doesn’t define how parsing works, instead OVS does that. The headers are still there, but only the fields that OVS can match on are left. This isn’t an exact representation of what OfP4 offers because OVS preprocesses some of the fields, like the fragment offset for example, but it gives you a good idea. And the headers aren’t programmer-defined anymore, instead they’re part of the P4 </a:t>
            </a:r>
            <a:r>
              <a:rPr lang="en-US"/>
              <a:t>architecture</a:t>
            </a:r>
            <a:r>
              <a:rPr lang="en-US"/>
              <a:t> that OfP4 offers.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move on to metadata.</a:t>
            </a:r>
            <a:endParaRPr/>
          </a:p>
        </p:txBody>
      </p:sp>
      <p:sp>
        <p:nvSpPr>
          <p:cNvPr id="923" name="Google Shape;923;g1733172aff4_0_1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733172aff4_0_24: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1733172aff4_0_24: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So, metadata. Both Open vSwitch and P4 have a couple of kinds of metadata. They both have what P4 calls “standard metadata”, which is information about a packet that isn’t included in the packet itself. That’s </a:t>
            </a:r>
            <a:r>
              <a:rPr lang="en-US"/>
              <a:t>things like where the packet came from and where it should go next. Both of them also have what in P4 is called “program” metadata, which is like local variables for processing a particular packet. In P4, the programmer can define whatever metadata it likes, and in OVS the programmer gets a bunch of numbered registers.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OfP4, we can keep a lot of the P4 standard metadata, because it corresponds to metadata that OVS also supplies. That’s things like the input port, the output port, and priority.</a:t>
            </a:r>
            <a:endParaRPr/>
          </a:p>
          <a:p>
            <a:pPr indent="-317500" lvl="0" marL="457200" rtl="0" algn="l">
              <a:spcBef>
                <a:spcPts val="0"/>
              </a:spcBef>
              <a:spcAft>
                <a:spcPts val="0"/>
              </a:spcAft>
              <a:buSzPts val="1400"/>
              <a:buChar char="●"/>
            </a:pPr>
            <a:r>
              <a:rPr lang="en-US"/>
              <a:t>But we have to get rid of other metadata that OVS doesn’t support, like all of the P4 metadata related to timestamps and queue lengths. OVS just doesn’t support any of that.</a:t>
            </a:r>
            <a:endParaRPr/>
          </a:p>
          <a:p>
            <a:pPr indent="0" lvl="0" marL="0" rtl="0" algn="l">
              <a:spcBef>
                <a:spcPts val="0"/>
              </a:spcBef>
              <a:spcAft>
                <a:spcPts val="0"/>
              </a:spcAft>
              <a:buNone/>
            </a:pPr>
            <a:r>
              <a:rPr lang="en-US"/>
              <a:t>OVS doesn’t support named metadata, but OfP4 can make that work. Let’s see how.</a:t>
            </a:r>
            <a:endParaRPr/>
          </a:p>
        </p:txBody>
      </p:sp>
      <p:sp>
        <p:nvSpPr>
          <p:cNvPr id="938" name="Google Shape;938;g1733172aff4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29862642ef_0_49:notes"/>
          <p:cNvSpPr/>
          <p:nvPr>
            <p:ph idx="2" type="sldImg"/>
          </p:nvPr>
        </p:nvSpPr>
        <p:spPr>
          <a:xfrm>
            <a:off x="788988" y="609600"/>
            <a:ext cx="5280000" cy="29718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129862642ef_0_49:notes"/>
          <p:cNvSpPr txBox="1"/>
          <p:nvPr>
            <p:ph idx="1" type="body"/>
          </p:nvPr>
        </p:nvSpPr>
        <p:spPr>
          <a:xfrm>
            <a:off x="457200" y="3810000"/>
            <a:ext cx="5943600" cy="487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Let’s see how everything matches up. We start with some P4 standard metadata and program metadata on one hand, and with OVS fixed metadata on the other.</a:t>
            </a:r>
            <a:endParaRPr/>
          </a:p>
          <a:p>
            <a:pPr indent="-317500" lvl="0" marL="457200" rtl="0" algn="l">
              <a:spcBef>
                <a:spcPts val="0"/>
              </a:spcBef>
              <a:spcAft>
                <a:spcPts val="0"/>
              </a:spcAft>
              <a:buSzPts val="1400"/>
              <a:buChar char="●"/>
            </a:pPr>
            <a:r>
              <a:rPr lang="en-US"/>
              <a:t>OfP4 matches up the standard metadata in a predictable way, like this.</a:t>
            </a:r>
            <a:endParaRPr/>
          </a:p>
          <a:p>
            <a:pPr indent="0" lvl="0" marL="0" rtl="0" algn="l">
              <a:spcBef>
                <a:spcPts val="0"/>
              </a:spcBef>
              <a:spcAft>
                <a:spcPts val="0"/>
              </a:spcAft>
              <a:buNone/>
            </a:pPr>
            <a:r>
              <a:rPr lang="en-US"/>
              <a:t>For the program metadata, OfP4 uses an allocator. It’s pretty simple. It’s a </a:t>
            </a:r>
            <a:r>
              <a:rPr lang="en-US"/>
              <a:t>pretty simple first-fit algorithm.</a:t>
            </a:r>
            <a:endParaRPr/>
          </a:p>
          <a:p>
            <a:pPr indent="-317500" lvl="0" marL="457200" rtl="0" algn="l">
              <a:spcBef>
                <a:spcPts val="0"/>
              </a:spcBef>
              <a:spcAft>
                <a:spcPts val="0"/>
              </a:spcAft>
              <a:buSzPts val="1400"/>
              <a:buChar char="●"/>
            </a:pPr>
            <a:r>
              <a:rPr lang="en-US"/>
              <a:t>So, for example, ‘a’ here would get mapped into the first place it fits, which is the OVS reg1 register.</a:t>
            </a:r>
            <a:endParaRPr/>
          </a:p>
          <a:p>
            <a:pPr indent="-317500" lvl="0" marL="457200" rtl="0" algn="l">
              <a:spcBef>
                <a:spcPts val="0"/>
              </a:spcBef>
              <a:spcAft>
                <a:spcPts val="0"/>
              </a:spcAft>
              <a:buSzPts val="1400"/>
              <a:buChar char="●"/>
            </a:pPr>
            <a:r>
              <a:rPr lang="en-US"/>
              <a:t>And then ‘y’ and ‘z’ might get mapped into ‘reg15’ if that’s what was left at the end of the allocation process.</a:t>
            </a:r>
            <a:endParaRPr/>
          </a:p>
        </p:txBody>
      </p:sp>
      <p:sp>
        <p:nvSpPr>
          <p:cNvPr id="956" name="Google Shape;956;g129862642ef_0_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2.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2.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2.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16" name="Shape 16"/>
        <p:cNvGrpSpPr/>
        <p:nvPr/>
      </p:nvGrpSpPr>
      <p:grpSpPr>
        <a:xfrm>
          <a:off x="0" y="0"/>
          <a:ext cx="0" cy="0"/>
          <a:chOff x="0" y="0"/>
          <a:chExt cx="0" cy="0"/>
        </a:xfrm>
      </p:grpSpPr>
      <p:sp>
        <p:nvSpPr>
          <p:cNvPr id="17" name="Google Shape;17;p2"/>
          <p:cNvSpPr txBox="1"/>
          <p:nvPr>
            <p:ph type="title"/>
          </p:nvPr>
        </p:nvSpPr>
        <p:spPr>
          <a:xfrm>
            <a:off x="6592949" y="1582578"/>
            <a:ext cx="5102866" cy="123444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4000"/>
              <a:buFont typeface="Proxima Nova"/>
              <a:buNone/>
              <a:defRPr sz="4000" cap="none">
                <a:latin typeface="Proxima Nova"/>
                <a:ea typeface="Proxima Nova"/>
                <a:cs typeface="Proxima Nova"/>
                <a:sym typeface="Proxima Nova"/>
              </a:defRPr>
            </a:lvl1pPr>
            <a:lvl2pPr lvl="1">
              <a:spcBef>
                <a:spcPts val="0"/>
              </a:spcBef>
              <a:spcAft>
                <a:spcPts val="0"/>
              </a:spcAft>
              <a:buSzPts val="1400"/>
              <a:buFont typeface="Proxima Nova"/>
              <a:buNone/>
              <a:defRPr>
                <a:latin typeface="Proxima Nova"/>
                <a:ea typeface="Proxima Nova"/>
                <a:cs typeface="Proxima Nova"/>
                <a:sym typeface="Proxima Nova"/>
              </a:defRPr>
            </a:lvl2pPr>
            <a:lvl3pPr lvl="2">
              <a:spcBef>
                <a:spcPts val="0"/>
              </a:spcBef>
              <a:spcAft>
                <a:spcPts val="0"/>
              </a:spcAft>
              <a:buSzPts val="1400"/>
              <a:buFont typeface="Proxima Nova"/>
              <a:buNone/>
              <a:defRPr>
                <a:latin typeface="Proxima Nova"/>
                <a:ea typeface="Proxima Nova"/>
                <a:cs typeface="Proxima Nova"/>
                <a:sym typeface="Proxima Nova"/>
              </a:defRPr>
            </a:lvl3pPr>
            <a:lvl4pPr lvl="3">
              <a:spcBef>
                <a:spcPts val="0"/>
              </a:spcBef>
              <a:spcAft>
                <a:spcPts val="0"/>
              </a:spcAft>
              <a:buSzPts val="1400"/>
              <a:buFont typeface="Proxima Nova"/>
              <a:buNone/>
              <a:defRPr>
                <a:latin typeface="Proxima Nova"/>
                <a:ea typeface="Proxima Nova"/>
                <a:cs typeface="Proxima Nova"/>
                <a:sym typeface="Proxima Nova"/>
              </a:defRPr>
            </a:lvl4pPr>
            <a:lvl5pPr lvl="4">
              <a:spcBef>
                <a:spcPts val="0"/>
              </a:spcBef>
              <a:spcAft>
                <a:spcPts val="0"/>
              </a:spcAft>
              <a:buSzPts val="1400"/>
              <a:buFont typeface="Proxima Nova"/>
              <a:buNone/>
              <a:defRPr>
                <a:latin typeface="Proxima Nova"/>
                <a:ea typeface="Proxima Nova"/>
                <a:cs typeface="Proxima Nova"/>
                <a:sym typeface="Proxima Nova"/>
              </a:defRPr>
            </a:lvl5pPr>
            <a:lvl6pPr lvl="5">
              <a:spcBef>
                <a:spcPts val="0"/>
              </a:spcBef>
              <a:spcAft>
                <a:spcPts val="0"/>
              </a:spcAft>
              <a:buSzPts val="1400"/>
              <a:buFont typeface="Proxima Nova"/>
              <a:buNone/>
              <a:defRPr>
                <a:latin typeface="Proxima Nova"/>
                <a:ea typeface="Proxima Nova"/>
                <a:cs typeface="Proxima Nova"/>
                <a:sym typeface="Proxima Nova"/>
              </a:defRPr>
            </a:lvl6pPr>
            <a:lvl7pPr lvl="6">
              <a:spcBef>
                <a:spcPts val="0"/>
              </a:spcBef>
              <a:spcAft>
                <a:spcPts val="0"/>
              </a:spcAft>
              <a:buSzPts val="1400"/>
              <a:buFont typeface="Proxima Nova"/>
              <a:buNone/>
              <a:defRPr>
                <a:latin typeface="Proxima Nova"/>
                <a:ea typeface="Proxima Nova"/>
                <a:cs typeface="Proxima Nova"/>
                <a:sym typeface="Proxima Nova"/>
              </a:defRPr>
            </a:lvl7pPr>
            <a:lvl8pPr lvl="7">
              <a:spcBef>
                <a:spcPts val="0"/>
              </a:spcBef>
              <a:spcAft>
                <a:spcPts val="0"/>
              </a:spcAft>
              <a:buSzPts val="1400"/>
              <a:buFont typeface="Proxima Nova"/>
              <a:buNone/>
              <a:defRPr>
                <a:latin typeface="Proxima Nova"/>
                <a:ea typeface="Proxima Nova"/>
                <a:cs typeface="Proxima Nova"/>
                <a:sym typeface="Proxima Nova"/>
              </a:defRPr>
            </a:lvl8pPr>
            <a:lvl9pPr lvl="8">
              <a:spcBef>
                <a:spcPts val="0"/>
              </a:spcBef>
              <a:spcAft>
                <a:spcPts val="0"/>
              </a:spcAft>
              <a:buSzPts val="1400"/>
              <a:buFont typeface="Proxima Nova"/>
              <a:buNone/>
              <a:defRPr>
                <a:latin typeface="Proxima Nova"/>
                <a:ea typeface="Proxima Nova"/>
                <a:cs typeface="Proxima Nova"/>
                <a:sym typeface="Proxima Nova"/>
              </a:defRPr>
            </a:lvl9pPr>
          </a:lstStyle>
          <a:p/>
        </p:txBody>
      </p:sp>
      <p:sp>
        <p:nvSpPr>
          <p:cNvPr id="18" name="Google Shape;18;p2"/>
          <p:cNvSpPr txBox="1"/>
          <p:nvPr>
            <p:ph idx="1" type="subTitle"/>
          </p:nvPr>
        </p:nvSpPr>
        <p:spPr>
          <a:xfrm>
            <a:off x="6592948" y="2867279"/>
            <a:ext cx="5116452" cy="416403"/>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Font typeface="Proxima Nova"/>
              <a:buNone/>
              <a:defRPr sz="2400">
                <a:solidFill>
                  <a:schemeClr val="dk2"/>
                </a:solidFill>
                <a:latin typeface="Proxima Nova"/>
                <a:ea typeface="Proxima Nova"/>
                <a:cs typeface="Proxima Nova"/>
                <a:sym typeface="Proxima Nova"/>
              </a:defRPr>
            </a:lvl1pPr>
            <a:lvl2pPr lvl="1" algn="ctr">
              <a:lnSpc>
                <a:spcPct val="100000"/>
              </a:lnSpc>
              <a:spcBef>
                <a:spcPts val="600"/>
              </a:spcBef>
              <a:spcAft>
                <a:spcPts val="0"/>
              </a:spcAft>
              <a:buSzPts val="1800"/>
              <a:buFont typeface="Proxima Nova"/>
              <a:buNone/>
              <a:defRPr sz="2000">
                <a:latin typeface="Proxima Nova"/>
                <a:ea typeface="Proxima Nova"/>
                <a:cs typeface="Proxima Nova"/>
                <a:sym typeface="Proxima Nova"/>
              </a:defRPr>
            </a:lvl2pPr>
            <a:lvl3pPr lvl="2" algn="ctr">
              <a:lnSpc>
                <a:spcPct val="100000"/>
              </a:lnSpc>
              <a:spcBef>
                <a:spcPts val="600"/>
              </a:spcBef>
              <a:spcAft>
                <a:spcPts val="0"/>
              </a:spcAft>
              <a:buSzPts val="1620"/>
              <a:buFont typeface="Proxima Nova"/>
              <a:buNone/>
              <a:defRPr sz="1800">
                <a:latin typeface="Proxima Nova"/>
                <a:ea typeface="Proxima Nova"/>
                <a:cs typeface="Proxima Nova"/>
                <a:sym typeface="Proxima Nova"/>
              </a:defRPr>
            </a:lvl3pPr>
            <a:lvl4pPr lvl="3" algn="ctr">
              <a:lnSpc>
                <a:spcPct val="100000"/>
              </a:lnSpc>
              <a:spcBef>
                <a:spcPts val="600"/>
              </a:spcBef>
              <a:spcAft>
                <a:spcPts val="0"/>
              </a:spcAft>
              <a:buSzPts val="1440"/>
              <a:buFont typeface="Proxima Nova"/>
              <a:buNone/>
              <a:defRPr sz="1600">
                <a:latin typeface="Proxima Nova"/>
                <a:ea typeface="Proxima Nova"/>
                <a:cs typeface="Proxima Nova"/>
                <a:sym typeface="Proxima Nova"/>
              </a:defRPr>
            </a:lvl4pPr>
            <a:lvl5pPr lvl="4" algn="ctr">
              <a:lnSpc>
                <a:spcPct val="100000"/>
              </a:lnSpc>
              <a:spcBef>
                <a:spcPts val="600"/>
              </a:spcBef>
              <a:spcAft>
                <a:spcPts val="0"/>
              </a:spcAft>
              <a:buSzPts val="1440"/>
              <a:buFont typeface="Proxima Nova"/>
              <a:buNone/>
              <a:defRPr sz="1600">
                <a:latin typeface="Proxima Nova"/>
                <a:ea typeface="Proxima Nova"/>
                <a:cs typeface="Proxima Nova"/>
                <a:sym typeface="Proxima Nova"/>
              </a:defRPr>
            </a:lvl5pPr>
            <a:lvl6pPr lvl="5" algn="ctr">
              <a:lnSpc>
                <a:spcPct val="100000"/>
              </a:lnSpc>
              <a:spcBef>
                <a:spcPts val="600"/>
              </a:spcBef>
              <a:spcAft>
                <a:spcPts val="0"/>
              </a:spcAft>
              <a:buSzPts val="1440"/>
              <a:buFont typeface="Proxima Nova"/>
              <a:buNone/>
              <a:defRPr sz="1600">
                <a:latin typeface="Proxima Nova"/>
                <a:ea typeface="Proxima Nova"/>
                <a:cs typeface="Proxima Nova"/>
                <a:sym typeface="Proxima Nova"/>
              </a:defRPr>
            </a:lvl6pPr>
            <a:lvl7pPr lvl="6" algn="ctr">
              <a:lnSpc>
                <a:spcPct val="100000"/>
              </a:lnSpc>
              <a:spcBef>
                <a:spcPts val="600"/>
              </a:spcBef>
              <a:spcAft>
                <a:spcPts val="0"/>
              </a:spcAft>
              <a:buSzPts val="1440"/>
              <a:buFont typeface="Proxima Nova"/>
              <a:buNone/>
              <a:defRPr sz="1600">
                <a:latin typeface="Proxima Nova"/>
                <a:ea typeface="Proxima Nova"/>
                <a:cs typeface="Proxima Nova"/>
                <a:sym typeface="Proxima Nova"/>
              </a:defRPr>
            </a:lvl7pPr>
            <a:lvl8pPr lvl="7" algn="ctr">
              <a:lnSpc>
                <a:spcPct val="100000"/>
              </a:lnSpc>
              <a:spcBef>
                <a:spcPts val="600"/>
              </a:spcBef>
              <a:spcAft>
                <a:spcPts val="0"/>
              </a:spcAft>
              <a:buSzPts val="1440"/>
              <a:buFont typeface="Proxima Nova"/>
              <a:buNone/>
              <a:defRPr sz="1600">
                <a:latin typeface="Proxima Nova"/>
                <a:ea typeface="Proxima Nova"/>
                <a:cs typeface="Proxima Nova"/>
                <a:sym typeface="Proxima Nova"/>
              </a:defRPr>
            </a:lvl8pPr>
            <a:lvl9pPr lvl="8" algn="ctr">
              <a:lnSpc>
                <a:spcPct val="100000"/>
              </a:lnSpc>
              <a:spcBef>
                <a:spcPts val="600"/>
              </a:spcBef>
              <a:spcAft>
                <a:spcPts val="0"/>
              </a:spcAft>
              <a:buSzPts val="1440"/>
              <a:buFont typeface="Proxima Nova"/>
              <a:buNone/>
              <a:defRPr sz="1600">
                <a:latin typeface="Proxima Nova"/>
                <a:ea typeface="Proxima Nova"/>
                <a:cs typeface="Proxima Nova"/>
                <a:sym typeface="Proxima Nova"/>
              </a:defRPr>
            </a:lvl9pPr>
          </a:lstStyle>
          <a:p/>
        </p:txBody>
      </p:sp>
      <p:sp>
        <p:nvSpPr>
          <p:cNvPr id="19" name="Google Shape;19;p2"/>
          <p:cNvSpPr txBox="1"/>
          <p:nvPr>
            <p:ph idx="2" type="body"/>
          </p:nvPr>
        </p:nvSpPr>
        <p:spPr>
          <a:xfrm>
            <a:off x="6592948" y="4737425"/>
            <a:ext cx="5402202" cy="355601"/>
          </a:xfrm>
          <a:prstGeom prst="rect">
            <a:avLst/>
          </a:prstGeom>
          <a:noFill/>
          <a:ln>
            <a:noFill/>
          </a:ln>
        </p:spPr>
        <p:txBody>
          <a:bodyPr anchorCtr="0" anchor="b" bIns="0" lIns="0" spcFirstLastPara="1" rIns="0" wrap="square" tIns="0">
            <a:noAutofit/>
          </a:bodyPr>
          <a:lstStyle>
            <a:lvl1pPr indent="-228600" lvl="0" marL="457200" marR="0" algn="l">
              <a:lnSpc>
                <a:spcPct val="100000"/>
              </a:lnSpc>
              <a:spcBef>
                <a:spcPts val="1800"/>
              </a:spcBef>
              <a:spcAft>
                <a:spcPts val="0"/>
              </a:spcAft>
              <a:buClr>
                <a:srgbClr val="A8A8AB"/>
              </a:buClr>
              <a:buSzPts val="1440"/>
              <a:buFont typeface="Proxima Nova"/>
              <a:buNone/>
              <a:defRPr i="0" sz="1600" u="none" strike="noStrike">
                <a:latin typeface="Proxima Nova"/>
                <a:ea typeface="Proxima Nova"/>
                <a:cs typeface="Proxima Nova"/>
                <a:sym typeface="Proxima Nova"/>
              </a:defRPr>
            </a:lvl1pPr>
            <a:lvl2pPr indent="-331469" lvl="1" marL="9144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2pPr>
            <a:lvl3pPr indent="-331469" lvl="2" marL="13716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3pPr>
            <a:lvl4pPr indent="-331469" lvl="3" marL="18288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4pPr>
            <a:lvl5pPr indent="-331470" lvl="4" marL="22860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5pPr>
            <a:lvl6pPr indent="-331470" lvl="5" marL="27432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6pPr>
            <a:lvl7pPr indent="-331470" lvl="6" marL="32004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7pPr>
            <a:lvl8pPr indent="-331470" lvl="7" marL="36576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8pPr>
            <a:lvl9pPr indent="-331470" lvl="8" marL="41148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9pPr>
          </a:lstStyle>
          <a:p/>
        </p:txBody>
      </p:sp>
      <p:sp>
        <p:nvSpPr>
          <p:cNvPr id="20" name="Google Shape;20;p2"/>
          <p:cNvSpPr txBox="1"/>
          <p:nvPr>
            <p:ph idx="3" type="body"/>
          </p:nvPr>
        </p:nvSpPr>
        <p:spPr>
          <a:xfrm>
            <a:off x="6592948" y="5138745"/>
            <a:ext cx="5402202" cy="3556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440"/>
              <a:buNone/>
              <a:defRPr sz="16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grpSp>
        <p:nvGrpSpPr>
          <p:cNvPr id="21" name="Google Shape;21;p2"/>
          <p:cNvGrpSpPr/>
          <p:nvPr/>
        </p:nvGrpSpPr>
        <p:grpSpPr>
          <a:xfrm>
            <a:off x="-1023645" y="-1926428"/>
            <a:ext cx="8694386" cy="10683110"/>
            <a:chOff x="-1023645" y="-1926428"/>
            <a:chExt cx="8694386" cy="10683110"/>
          </a:xfrm>
        </p:grpSpPr>
        <p:sp>
          <p:nvSpPr>
            <p:cNvPr id="22" name="Google Shape;22;p2"/>
            <p:cNvSpPr/>
            <p:nvPr/>
          </p:nvSpPr>
          <p:spPr>
            <a:xfrm rot="2700000">
              <a:off x="2061554" y="1519285"/>
              <a:ext cx="2801109" cy="7318881"/>
            </a:xfrm>
            <a:custGeom>
              <a:rect b="b" l="l" r="r" t="t"/>
              <a:pathLst>
                <a:path extrusionOk="0" h="7318881" w="2801109">
                  <a:moveTo>
                    <a:pt x="0" y="0"/>
                  </a:moveTo>
                  <a:lnTo>
                    <a:pt x="2801109" y="0"/>
                  </a:lnTo>
                  <a:lnTo>
                    <a:pt x="2801109" y="4642648"/>
                  </a:lnTo>
                  <a:lnTo>
                    <a:pt x="163834" y="7318881"/>
                  </a:lnTo>
                  <a:lnTo>
                    <a:pt x="0" y="7155046"/>
                  </a:lnTo>
                  <a:close/>
                </a:path>
              </a:pathLst>
            </a:custGeom>
            <a:gradFill>
              <a:gsLst>
                <a:gs pos="0">
                  <a:srgbClr val="FFFFFF">
                    <a:alpha val="0"/>
                  </a:srgbClr>
                </a:gs>
                <a:gs pos="25000">
                  <a:srgbClr val="FFFFFF">
                    <a:alpha val="0"/>
                  </a:srgbClr>
                </a:gs>
                <a:gs pos="72000">
                  <a:schemeClr val="accent1"/>
                </a:gs>
                <a:gs pos="100000">
                  <a:schemeClr val="accent1"/>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3" name="Google Shape;23;p2"/>
            <p:cNvSpPr/>
            <p:nvPr/>
          </p:nvSpPr>
          <p:spPr>
            <a:xfrm rot="2700000">
              <a:off x="1987453" y="-2390999"/>
              <a:ext cx="2672190" cy="9623529"/>
            </a:xfrm>
            <a:custGeom>
              <a:rect b="b" l="l" r="r" t="t"/>
              <a:pathLst>
                <a:path extrusionOk="0" h="9623529" w="2672190">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0">
                  <a:schemeClr val="accent4"/>
                </a:gs>
                <a:gs pos="33000">
                  <a:schemeClr val="accent4"/>
                </a:gs>
                <a:gs pos="78000">
                  <a:srgbClr val="FFFFFF">
                    <a:alpha val="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grpSp>
      <p:pic>
        <p:nvPicPr>
          <p:cNvPr id="24" name="Google Shape;24;p2"/>
          <p:cNvPicPr preferRelativeResize="0"/>
          <p:nvPr/>
        </p:nvPicPr>
        <p:blipFill rotWithShape="1">
          <a:blip r:embed="rId2">
            <a:alphaModFix/>
          </a:blip>
          <a:srcRect b="0" l="0" r="0" t="0"/>
          <a:stretch/>
        </p:blipFill>
        <p:spPr>
          <a:xfrm>
            <a:off x="419085" y="6215185"/>
            <a:ext cx="1535550" cy="556262"/>
          </a:xfrm>
          <a:prstGeom prst="rect">
            <a:avLst/>
          </a:prstGeom>
          <a:noFill/>
          <a:ln>
            <a:noFill/>
          </a:ln>
        </p:spPr>
      </p:pic>
      <p:sp>
        <p:nvSpPr>
          <p:cNvPr descr="Confidential copyright VMware, Inc. 2021" id="25" name="Google Shape;25;p2"/>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i="0" lang="en-US" sz="800" u="none" cap="none" strike="noStrike">
                <a:solidFill>
                  <a:schemeClr val="lt1"/>
                </a:solidFill>
                <a:latin typeface="Proxima Nova"/>
                <a:ea typeface="Proxima Nova"/>
                <a:cs typeface="Proxima Nova"/>
                <a:sym typeface="Proxima Nova"/>
              </a:rPr>
              <a:t>Confidential </a:t>
            </a:r>
            <a:r>
              <a:rPr i="0" lang="en-US" sz="700" u="none" cap="none" strike="noStrike">
                <a:solidFill>
                  <a:schemeClr val="lt1"/>
                </a:solidFill>
                <a:latin typeface="Proxima Nova"/>
                <a:ea typeface="Proxima Nova"/>
                <a:cs typeface="Proxima Nova"/>
                <a:sym typeface="Proxima Nova"/>
              </a:rPr>
              <a:t>  </a:t>
            </a:r>
            <a:r>
              <a:rPr i="0" lang="en-US" sz="800" u="none" cap="none" strike="noStrike">
                <a:solidFill>
                  <a:schemeClr val="lt1"/>
                </a:solidFill>
                <a:latin typeface="Proxima Nova"/>
                <a:ea typeface="Proxima Nova"/>
                <a:cs typeface="Proxima Nova"/>
                <a:sym typeface="Proxima Nova"/>
              </a:rPr>
              <a:t>│ ©202</a:t>
            </a:r>
            <a:r>
              <a:rPr lang="en-US" sz="800">
                <a:solidFill>
                  <a:schemeClr val="lt1"/>
                </a:solidFill>
                <a:latin typeface="Proxima Nova"/>
                <a:ea typeface="Proxima Nova"/>
                <a:cs typeface="Proxima Nova"/>
                <a:sym typeface="Proxima Nova"/>
              </a:rPr>
              <a:t>2</a:t>
            </a:r>
            <a:r>
              <a:rPr i="0" lang="en-US" sz="800" u="none" cap="none" strike="noStrike">
                <a:solidFill>
                  <a:schemeClr val="lt1"/>
                </a:solidFill>
                <a:latin typeface="Proxima Nova"/>
                <a:ea typeface="Proxima Nova"/>
                <a:cs typeface="Proxima Nova"/>
                <a:sym typeface="Proxima Nova"/>
              </a:rPr>
              <a:t> VMware, Inc.</a:t>
            </a:r>
            <a:endParaRPr>
              <a:latin typeface="Proxima Nova"/>
              <a:ea typeface="Proxima Nova"/>
              <a:cs typeface="Proxima Nova"/>
              <a:sym typeface="Proxima Nova"/>
            </a:endParaRPr>
          </a:p>
        </p:txBody>
      </p:sp>
      <p:sp>
        <p:nvSpPr>
          <p:cNvPr id="26" name="Google Shape;26;p2"/>
          <p:cNvSpPr txBox="1"/>
          <p:nvPr>
            <p:ph idx="4" type="body"/>
          </p:nvPr>
        </p:nvSpPr>
        <p:spPr>
          <a:xfrm>
            <a:off x="6592948" y="5485986"/>
            <a:ext cx="5402202" cy="3556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080"/>
              <a:buFont typeface="Proxima Nova"/>
              <a:buNone/>
              <a:defRPr sz="1200">
                <a:solidFill>
                  <a:schemeClr val="dk2"/>
                </a:solidFill>
                <a:latin typeface="Proxima Nova"/>
                <a:ea typeface="Proxima Nova"/>
                <a:cs typeface="Proxima Nova"/>
                <a:sym typeface="Proxima Nova"/>
              </a:defRPr>
            </a:lvl1pPr>
            <a:lvl2pPr indent="-331469" lvl="1" marL="9144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2pPr>
            <a:lvl3pPr indent="-331469" lvl="2" marL="13716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3pPr>
            <a:lvl4pPr indent="-331469" lvl="3" marL="18288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4pPr>
            <a:lvl5pPr indent="-331470" lvl="4" marL="22860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5pPr>
            <a:lvl6pPr indent="-331470" lvl="5" marL="27432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6pPr>
            <a:lvl7pPr indent="-331470" lvl="6" marL="32004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7pPr>
            <a:lvl8pPr indent="-331470" lvl="7" marL="36576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8pPr>
            <a:lvl9pPr indent="-331470" lvl="8" marL="4114800" algn="l">
              <a:lnSpc>
                <a:spcPct val="100000"/>
              </a:lnSpc>
              <a:spcBef>
                <a:spcPts val="600"/>
              </a:spcBef>
              <a:spcAft>
                <a:spcPts val="0"/>
              </a:spcAft>
              <a:buSzPts val="1620"/>
              <a:buFont typeface="Proxima Nova"/>
              <a:buChar char="-"/>
              <a:defRPr>
                <a:latin typeface="Proxima Nova"/>
                <a:ea typeface="Proxima Nova"/>
                <a:cs typeface="Proxima Nova"/>
                <a:sym typeface="Proxima Nov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ntent Balanced – Color">
  <p:cSld name="Two-Content Balanced – Color">
    <p:spTree>
      <p:nvGrpSpPr>
        <p:cNvPr id="71" name="Shape 71"/>
        <p:cNvGrpSpPr/>
        <p:nvPr/>
      </p:nvGrpSpPr>
      <p:grpSpPr>
        <a:xfrm>
          <a:off x="0" y="0"/>
          <a:ext cx="0" cy="0"/>
          <a:chOff x="0" y="0"/>
          <a:chExt cx="0" cy="0"/>
        </a:xfrm>
      </p:grpSpPr>
      <p:sp>
        <p:nvSpPr>
          <p:cNvPr id="72" name="Google Shape;72;p11"/>
          <p:cNvSpPr txBox="1"/>
          <p:nvPr>
            <p:ph idx="1" type="body"/>
          </p:nvPr>
        </p:nvSpPr>
        <p:spPr>
          <a:xfrm>
            <a:off x="6323381" y="1600201"/>
            <a:ext cx="5865445" cy="4572000"/>
          </a:xfrm>
          <a:prstGeom prst="rect">
            <a:avLst/>
          </a:prstGeom>
          <a:solidFill>
            <a:srgbClr val="F4F8FA"/>
          </a:solidFill>
          <a:ln>
            <a:noFill/>
          </a:ln>
        </p:spPr>
        <p:txBody>
          <a:bodyPr anchorCtr="0" anchor="t" bIns="457200" lIns="457200" spcFirstLastPara="1" rIns="457200" wrap="square" tIns="45720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20040" lvl="1" marL="914400" algn="l">
              <a:lnSpc>
                <a:spcPct val="100000"/>
              </a:lnSpc>
              <a:spcBef>
                <a:spcPts val="600"/>
              </a:spcBef>
              <a:spcAft>
                <a:spcPts val="0"/>
              </a:spcAft>
              <a:buSzPts val="1440"/>
              <a:buChar char="•"/>
              <a:defRPr sz="1600">
                <a:solidFill>
                  <a:schemeClr val="accent2"/>
                </a:solidFill>
              </a:defRPr>
            </a:lvl2pPr>
            <a:lvl3pPr indent="-308610" lvl="2" marL="1371600" algn="l">
              <a:lnSpc>
                <a:spcPct val="100000"/>
              </a:lnSpc>
              <a:spcBef>
                <a:spcPts val="600"/>
              </a:spcBef>
              <a:spcAft>
                <a:spcPts val="0"/>
              </a:spcAft>
              <a:buSzPts val="1260"/>
              <a:buChar char="–"/>
              <a:defRPr sz="1400">
                <a:solidFill>
                  <a:schemeClr val="accent2"/>
                </a:solidFill>
              </a:defRPr>
            </a:lvl3pPr>
            <a:lvl4pPr indent="-297180" lvl="3" marL="1828800" algn="l">
              <a:lnSpc>
                <a:spcPct val="100000"/>
              </a:lnSpc>
              <a:spcBef>
                <a:spcPts val="600"/>
              </a:spcBef>
              <a:spcAft>
                <a:spcPts val="0"/>
              </a:spcAft>
              <a:buSzPts val="1080"/>
              <a:buChar char="•"/>
              <a:defRPr sz="1200">
                <a:solidFill>
                  <a:schemeClr val="accent2"/>
                </a:solidFill>
              </a:defRPr>
            </a:lvl4pPr>
            <a:lvl5pPr indent="-297179" lvl="4" marL="2286000" algn="l">
              <a:lnSpc>
                <a:spcPct val="100000"/>
              </a:lnSpc>
              <a:spcBef>
                <a:spcPts val="600"/>
              </a:spcBef>
              <a:spcAft>
                <a:spcPts val="0"/>
              </a:spcAft>
              <a:buSzPts val="1080"/>
              <a:buChar char="–"/>
              <a:defRPr sz="1200">
                <a:solidFill>
                  <a:schemeClr val="accent2"/>
                </a:solidFill>
              </a:defRPr>
            </a:lvl5pPr>
            <a:lvl6pPr indent="-308610" lvl="5" marL="2743200" algn="l">
              <a:lnSpc>
                <a:spcPct val="100000"/>
              </a:lnSpc>
              <a:spcBef>
                <a:spcPts val="600"/>
              </a:spcBef>
              <a:spcAft>
                <a:spcPts val="0"/>
              </a:spcAft>
              <a:buSzPts val="1260"/>
              <a:buChar char="•"/>
              <a:defRPr>
                <a:solidFill>
                  <a:schemeClr val="accent2"/>
                </a:solidFill>
              </a:defRPr>
            </a:lvl6pPr>
            <a:lvl7pPr indent="-308610" lvl="6" marL="3200400" algn="l">
              <a:lnSpc>
                <a:spcPct val="100000"/>
              </a:lnSpc>
              <a:spcBef>
                <a:spcPts val="600"/>
              </a:spcBef>
              <a:spcAft>
                <a:spcPts val="0"/>
              </a:spcAft>
              <a:buSzPts val="1260"/>
              <a:buChar char="-"/>
              <a:defRPr>
                <a:solidFill>
                  <a:schemeClr val="accent2"/>
                </a:solidFill>
              </a:defRPr>
            </a:lvl7pPr>
            <a:lvl8pPr indent="-308609" lvl="7" marL="3657600" algn="l">
              <a:lnSpc>
                <a:spcPct val="100000"/>
              </a:lnSpc>
              <a:spcBef>
                <a:spcPts val="600"/>
              </a:spcBef>
              <a:spcAft>
                <a:spcPts val="0"/>
              </a:spcAft>
              <a:buSzPts val="1260"/>
              <a:buChar char="•"/>
              <a:defRPr>
                <a:solidFill>
                  <a:schemeClr val="accent2"/>
                </a:solidFill>
              </a:defRPr>
            </a:lvl8pPr>
            <a:lvl9pPr indent="-308609" lvl="8" marL="4114800" algn="l">
              <a:lnSpc>
                <a:spcPct val="100000"/>
              </a:lnSpc>
              <a:spcBef>
                <a:spcPts val="600"/>
              </a:spcBef>
              <a:spcAft>
                <a:spcPts val="0"/>
              </a:spcAft>
              <a:buSzPts val="1260"/>
              <a:buChar char="-"/>
              <a:defRPr>
                <a:solidFill>
                  <a:schemeClr val="accent2"/>
                </a:solidFill>
              </a:defRPr>
            </a:lvl9pPr>
          </a:lstStyle>
          <a:p/>
        </p:txBody>
      </p:sp>
      <p:sp>
        <p:nvSpPr>
          <p:cNvPr id="73" name="Google Shape;73;p11"/>
          <p:cNvSpPr txBox="1"/>
          <p:nvPr>
            <p:ph idx="2" type="body"/>
          </p:nvPr>
        </p:nvSpPr>
        <p:spPr>
          <a:xfrm>
            <a:off x="0" y="1600201"/>
            <a:ext cx="5893593" cy="4572000"/>
          </a:xfrm>
          <a:prstGeom prst="rect">
            <a:avLst/>
          </a:prstGeom>
          <a:noFill/>
          <a:ln>
            <a:noFill/>
          </a:ln>
        </p:spPr>
        <p:txBody>
          <a:bodyPr anchorCtr="0" anchor="t" bIns="457200" lIns="594350" spcFirstLastPara="1" rIns="457200" wrap="square" tIns="457200">
            <a:noAutofit/>
          </a:bodyPr>
          <a:lstStyle>
            <a:lvl1pPr indent="-331470" lvl="0" marL="457200" algn="l">
              <a:lnSpc>
                <a:spcPct val="100000"/>
              </a:lnSpc>
              <a:spcBef>
                <a:spcPts val="1200"/>
              </a:spcBef>
              <a:spcAft>
                <a:spcPts val="0"/>
              </a:spcAft>
              <a:buSzPts val="1620"/>
              <a:buChar char="​"/>
              <a:defRPr sz="1800">
                <a:solidFill>
                  <a:schemeClr val="dk1"/>
                </a:solidFill>
              </a:defRPr>
            </a:lvl1pPr>
            <a:lvl2pPr indent="-320040" lvl="1" marL="914400" algn="l">
              <a:lnSpc>
                <a:spcPct val="100000"/>
              </a:lnSpc>
              <a:spcBef>
                <a:spcPts val="600"/>
              </a:spcBef>
              <a:spcAft>
                <a:spcPts val="0"/>
              </a:spcAft>
              <a:buClr>
                <a:schemeClr val="lt1"/>
              </a:buClr>
              <a:buSzPts val="1440"/>
              <a:buChar char="•"/>
              <a:defRPr sz="1600">
                <a:solidFill>
                  <a:schemeClr val="lt1"/>
                </a:solidFill>
              </a:defRPr>
            </a:lvl2pPr>
            <a:lvl3pPr indent="-308610" lvl="2" marL="1371600" algn="l">
              <a:lnSpc>
                <a:spcPct val="100000"/>
              </a:lnSpc>
              <a:spcBef>
                <a:spcPts val="600"/>
              </a:spcBef>
              <a:spcAft>
                <a:spcPts val="0"/>
              </a:spcAft>
              <a:buClr>
                <a:schemeClr val="lt1"/>
              </a:buClr>
              <a:buSzPts val="1260"/>
              <a:buChar char="–"/>
              <a:defRPr sz="1400">
                <a:solidFill>
                  <a:schemeClr val="lt1"/>
                </a:solidFill>
              </a:defRPr>
            </a:lvl3pPr>
            <a:lvl4pPr indent="-297180" lvl="3" marL="1828800" algn="l">
              <a:lnSpc>
                <a:spcPct val="100000"/>
              </a:lnSpc>
              <a:spcBef>
                <a:spcPts val="600"/>
              </a:spcBef>
              <a:spcAft>
                <a:spcPts val="0"/>
              </a:spcAft>
              <a:buClr>
                <a:schemeClr val="lt1"/>
              </a:buClr>
              <a:buSzPts val="1080"/>
              <a:buChar char="•"/>
              <a:defRPr sz="1200">
                <a:solidFill>
                  <a:schemeClr val="lt1"/>
                </a:solidFill>
              </a:defRPr>
            </a:lvl4pPr>
            <a:lvl5pPr indent="-297179" lvl="4" marL="2286000" algn="l">
              <a:lnSpc>
                <a:spcPct val="100000"/>
              </a:lnSpc>
              <a:spcBef>
                <a:spcPts val="600"/>
              </a:spcBef>
              <a:spcAft>
                <a:spcPts val="0"/>
              </a:spcAft>
              <a:buClr>
                <a:schemeClr val="lt1"/>
              </a:buClr>
              <a:buSzPts val="1080"/>
              <a:buChar char="–"/>
              <a:defRPr sz="1200">
                <a:solidFill>
                  <a:schemeClr val="lt1"/>
                </a:solidFill>
              </a:defRPr>
            </a:lvl5pPr>
            <a:lvl6pPr indent="-331470" lvl="5" marL="2743200" algn="l">
              <a:lnSpc>
                <a:spcPct val="100000"/>
              </a:lnSpc>
              <a:spcBef>
                <a:spcPts val="600"/>
              </a:spcBef>
              <a:spcAft>
                <a:spcPts val="0"/>
              </a:spcAft>
              <a:buClr>
                <a:schemeClr val="lt1"/>
              </a:buClr>
              <a:buSzPts val="1620"/>
              <a:buChar char="•"/>
              <a:defRPr sz="1800">
                <a:solidFill>
                  <a:schemeClr val="lt1"/>
                </a:solidFill>
              </a:defRPr>
            </a:lvl6pPr>
            <a:lvl7pPr indent="-308610" lvl="6" marL="3200400" algn="l">
              <a:lnSpc>
                <a:spcPct val="100000"/>
              </a:lnSpc>
              <a:spcBef>
                <a:spcPts val="600"/>
              </a:spcBef>
              <a:spcAft>
                <a:spcPts val="0"/>
              </a:spcAft>
              <a:buClr>
                <a:schemeClr val="lt1"/>
              </a:buClr>
              <a:buSzPts val="1260"/>
              <a:buChar char="-"/>
              <a:defRPr sz="1400">
                <a:solidFill>
                  <a:schemeClr val="lt1"/>
                </a:solidFill>
              </a:defRPr>
            </a:lvl7pPr>
            <a:lvl8pPr indent="-297179" lvl="7" marL="3657600" algn="l">
              <a:lnSpc>
                <a:spcPct val="100000"/>
              </a:lnSpc>
              <a:spcBef>
                <a:spcPts val="600"/>
              </a:spcBef>
              <a:spcAft>
                <a:spcPts val="0"/>
              </a:spcAft>
              <a:buClr>
                <a:schemeClr val="lt1"/>
              </a:buClr>
              <a:buSzPts val="1080"/>
              <a:buChar char="•"/>
              <a:defRPr sz="1200">
                <a:solidFill>
                  <a:schemeClr val="lt1"/>
                </a:solidFill>
              </a:defRPr>
            </a:lvl8pPr>
            <a:lvl9pPr indent="-331470" lvl="8" marL="4114800" algn="l">
              <a:lnSpc>
                <a:spcPct val="100000"/>
              </a:lnSpc>
              <a:spcBef>
                <a:spcPts val="600"/>
              </a:spcBef>
              <a:spcAft>
                <a:spcPts val="0"/>
              </a:spcAft>
              <a:buClr>
                <a:schemeClr val="lt1"/>
              </a:buClr>
              <a:buSzPts val="1620"/>
              <a:buChar char="-"/>
              <a:defRPr sz="1800">
                <a:solidFill>
                  <a:schemeClr val="lt1"/>
                </a:solidFill>
              </a:defRPr>
            </a:lvl9pPr>
          </a:lstStyle>
          <a:p/>
        </p:txBody>
      </p:sp>
      <p:sp>
        <p:nvSpPr>
          <p:cNvPr id="74" name="Google Shape;74;p11"/>
          <p:cNvSpPr txBox="1"/>
          <p:nvPr>
            <p:ph idx="3"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75" name="Google Shape;75;p11"/>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Dynamic – Left">
  <p:cSld name="Two Content Dynamic – Left">
    <p:spTree>
      <p:nvGrpSpPr>
        <p:cNvPr id="77" name="Shape 77"/>
        <p:cNvGrpSpPr/>
        <p:nvPr/>
      </p:nvGrpSpPr>
      <p:grpSpPr>
        <a:xfrm>
          <a:off x="0" y="0"/>
          <a:ext cx="0" cy="0"/>
          <a:chOff x="0" y="0"/>
          <a:chExt cx="0" cy="0"/>
        </a:xfrm>
      </p:grpSpPr>
      <p:sp>
        <p:nvSpPr>
          <p:cNvPr id="78" name="Google Shape;78;p12"/>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80" name="Google Shape;80;p12"/>
          <p:cNvSpPr/>
          <p:nvPr/>
        </p:nvSpPr>
        <p:spPr>
          <a:xfrm flipH="1" rot="10800000">
            <a:off x="0" y="1589925"/>
            <a:ext cx="2894012" cy="548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Proxima Nova"/>
              <a:ea typeface="Proxima Nova"/>
              <a:cs typeface="Proxima Nova"/>
              <a:sym typeface="Proxima Nova"/>
            </a:endParaRPr>
          </a:p>
          <a:p>
            <a:pPr indent="0" lvl="0" marL="0" marR="0" rtl="0" algn="ctr">
              <a:spcBef>
                <a:spcPts val="600"/>
              </a:spcBef>
              <a:spcAft>
                <a:spcPts val="0"/>
              </a:spcAft>
              <a:buNone/>
            </a:pPr>
            <a:r>
              <a:t/>
            </a:r>
            <a:endParaRPr sz="1200">
              <a:solidFill>
                <a:schemeClr val="lt1"/>
              </a:solidFill>
              <a:latin typeface="Proxima Nova"/>
              <a:ea typeface="Proxima Nova"/>
              <a:cs typeface="Proxima Nova"/>
              <a:sym typeface="Proxima Nova"/>
            </a:endParaRPr>
          </a:p>
        </p:txBody>
      </p:sp>
      <p:sp>
        <p:nvSpPr>
          <p:cNvPr id="81" name="Google Shape;81;p12"/>
          <p:cNvSpPr txBox="1"/>
          <p:nvPr>
            <p:ph idx="2" type="body"/>
          </p:nvPr>
        </p:nvSpPr>
        <p:spPr>
          <a:xfrm>
            <a:off x="0" y="1644788"/>
            <a:ext cx="2894013" cy="4527411"/>
          </a:xfrm>
          <a:prstGeom prst="rect">
            <a:avLst/>
          </a:prstGeom>
          <a:solidFill>
            <a:srgbClr val="F4F8FA"/>
          </a:solidFill>
          <a:ln>
            <a:noFill/>
          </a:ln>
        </p:spPr>
        <p:txBody>
          <a:bodyPr anchorCtr="0" anchor="t" bIns="457200" lIns="457200" spcFirstLastPara="1" rIns="457200" wrap="square" tIns="45720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20040" lvl="1" marL="914400" algn="l">
              <a:lnSpc>
                <a:spcPct val="100000"/>
              </a:lnSpc>
              <a:spcBef>
                <a:spcPts val="600"/>
              </a:spcBef>
              <a:spcAft>
                <a:spcPts val="0"/>
              </a:spcAft>
              <a:buSzPts val="1440"/>
              <a:buChar char="•"/>
              <a:defRPr sz="1600">
                <a:solidFill>
                  <a:schemeClr val="accent2"/>
                </a:solidFill>
              </a:defRPr>
            </a:lvl2pPr>
            <a:lvl3pPr indent="-308610" lvl="2" marL="1371600" algn="l">
              <a:lnSpc>
                <a:spcPct val="100000"/>
              </a:lnSpc>
              <a:spcBef>
                <a:spcPts val="600"/>
              </a:spcBef>
              <a:spcAft>
                <a:spcPts val="0"/>
              </a:spcAft>
              <a:buSzPts val="1260"/>
              <a:buChar char="–"/>
              <a:defRPr sz="1400">
                <a:solidFill>
                  <a:schemeClr val="accent2"/>
                </a:solidFill>
              </a:defRPr>
            </a:lvl3pPr>
            <a:lvl4pPr indent="-297180" lvl="3" marL="1828800" algn="l">
              <a:lnSpc>
                <a:spcPct val="100000"/>
              </a:lnSpc>
              <a:spcBef>
                <a:spcPts val="600"/>
              </a:spcBef>
              <a:spcAft>
                <a:spcPts val="0"/>
              </a:spcAft>
              <a:buSzPts val="1080"/>
              <a:buChar char="•"/>
              <a:defRPr sz="1200">
                <a:solidFill>
                  <a:schemeClr val="accent2"/>
                </a:solidFill>
              </a:defRPr>
            </a:lvl4pPr>
            <a:lvl5pPr indent="-297179" lvl="4" marL="2286000" algn="l">
              <a:lnSpc>
                <a:spcPct val="100000"/>
              </a:lnSpc>
              <a:spcBef>
                <a:spcPts val="600"/>
              </a:spcBef>
              <a:spcAft>
                <a:spcPts val="0"/>
              </a:spcAft>
              <a:buSzPts val="1080"/>
              <a:buChar char="–"/>
              <a:defRPr sz="1200">
                <a:solidFill>
                  <a:schemeClr val="accent2"/>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82" name="Google Shape;82;p12"/>
          <p:cNvSpPr txBox="1"/>
          <p:nvPr>
            <p:ph idx="3" type="body"/>
          </p:nvPr>
        </p:nvSpPr>
        <p:spPr>
          <a:xfrm>
            <a:off x="3351213" y="1600200"/>
            <a:ext cx="8229600" cy="4572000"/>
          </a:xfrm>
          <a:prstGeom prst="rect">
            <a:avLst/>
          </a:prstGeom>
          <a:noFill/>
          <a:ln>
            <a:noFill/>
          </a:ln>
        </p:spPr>
        <p:txBody>
          <a:bodyPr anchorCtr="0" anchor="t" bIns="0" lIns="0" spcFirstLastPara="1" rIns="0" wrap="square" tIns="457200">
            <a:noAutofit/>
          </a:bodyPr>
          <a:lstStyle>
            <a:lvl1pPr indent="-342900" lvl="0" marL="457200" algn="l">
              <a:lnSpc>
                <a:spcPct val="100000"/>
              </a:lnSpc>
              <a:spcBef>
                <a:spcPts val="600"/>
              </a:spcBef>
              <a:spcAft>
                <a:spcPts val="0"/>
              </a:spcAft>
              <a:buSzPts val="1800"/>
              <a:buChar char="​"/>
              <a:defRPr/>
            </a:lvl1pPr>
            <a:lvl2pPr indent="-331469" lvl="1" marL="914400" algn="l">
              <a:lnSpc>
                <a:spcPct val="100000"/>
              </a:lnSpc>
              <a:spcBef>
                <a:spcPts val="600"/>
              </a:spcBef>
              <a:spcAft>
                <a:spcPts val="0"/>
              </a:spcAft>
              <a:buSzPts val="1620"/>
              <a:buChar char="•"/>
              <a:defRPr/>
            </a:lvl2pPr>
            <a:lvl3pPr indent="-320039" lvl="2" marL="1371600" algn="l">
              <a:lnSpc>
                <a:spcPct val="100000"/>
              </a:lnSpc>
              <a:spcBef>
                <a:spcPts val="600"/>
              </a:spcBef>
              <a:spcAft>
                <a:spcPts val="0"/>
              </a:spcAft>
              <a:buSzPts val="144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31470" lvl="8" marL="4114800" algn="l">
              <a:lnSpc>
                <a:spcPct val="100000"/>
              </a:lnSpc>
              <a:spcBef>
                <a:spcPts val="600"/>
              </a:spcBef>
              <a:spcAft>
                <a:spcPts val="0"/>
              </a:spcAft>
              <a:buSzPts val="1620"/>
              <a:buChar char="-"/>
              <a:defRPr/>
            </a:lvl9pPr>
          </a:lstStyle>
          <a:p/>
        </p:txBody>
      </p:sp>
      <p:sp>
        <p:nvSpPr>
          <p:cNvPr id="83" name="Google Shape;83;p12"/>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84" name="Shape 84"/>
        <p:cNvGrpSpPr/>
        <p:nvPr/>
      </p:nvGrpSpPr>
      <p:grpSpPr>
        <a:xfrm>
          <a:off x="0" y="0"/>
          <a:ext cx="0" cy="0"/>
          <a:chOff x="0" y="0"/>
          <a:chExt cx="0" cy="0"/>
        </a:xfrm>
      </p:grpSpPr>
      <p:sp>
        <p:nvSpPr>
          <p:cNvPr id="85" name="Google Shape;85;p13"/>
          <p:cNvSpPr txBox="1"/>
          <p:nvPr>
            <p:ph type="title"/>
          </p:nvPr>
        </p:nvSpPr>
        <p:spPr>
          <a:xfrm>
            <a:off x="6592948" y="1582578"/>
            <a:ext cx="4996403" cy="123444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4000"/>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3"/>
          <p:cNvSpPr txBox="1"/>
          <p:nvPr>
            <p:ph idx="1" type="subTitle"/>
          </p:nvPr>
        </p:nvSpPr>
        <p:spPr>
          <a:xfrm>
            <a:off x="6592948" y="2867279"/>
            <a:ext cx="5116452" cy="416403"/>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87" name="Google Shape;87;p13"/>
          <p:cNvSpPr txBox="1"/>
          <p:nvPr>
            <p:ph idx="2" type="body"/>
          </p:nvPr>
        </p:nvSpPr>
        <p:spPr>
          <a:xfrm>
            <a:off x="6592948" y="4737425"/>
            <a:ext cx="5402202" cy="355601"/>
          </a:xfrm>
          <a:prstGeom prst="rect">
            <a:avLst/>
          </a:prstGeom>
          <a:noFill/>
          <a:ln>
            <a:noFill/>
          </a:ln>
        </p:spPr>
        <p:txBody>
          <a:bodyPr anchorCtr="0" anchor="b" bIns="0" lIns="0" spcFirstLastPara="1" rIns="0" wrap="square" tIns="0">
            <a:noAutofit/>
          </a:bodyPr>
          <a:lstStyle>
            <a:lvl1pPr indent="-228600" lvl="0" marL="457200" marR="0" algn="l">
              <a:lnSpc>
                <a:spcPct val="100000"/>
              </a:lnSpc>
              <a:spcBef>
                <a:spcPts val="1800"/>
              </a:spcBef>
              <a:spcAft>
                <a:spcPts val="0"/>
              </a:spcAft>
              <a:buClr>
                <a:srgbClr val="A8A8AB"/>
              </a:buClr>
              <a:buSzPts val="1440"/>
              <a:buNone/>
              <a:defRPr i="0" sz="1600" u="none" strike="noStrike"/>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88" name="Google Shape;88;p13"/>
          <p:cNvSpPr txBox="1"/>
          <p:nvPr>
            <p:ph idx="3" type="body"/>
          </p:nvPr>
        </p:nvSpPr>
        <p:spPr>
          <a:xfrm>
            <a:off x="6592948" y="5138745"/>
            <a:ext cx="5402202" cy="3556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440"/>
              <a:buNone/>
              <a:defRPr sz="16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89" name="Google Shape;89;p13"/>
          <p:cNvSpPr txBox="1"/>
          <p:nvPr>
            <p:ph idx="4" type="body"/>
          </p:nvPr>
        </p:nvSpPr>
        <p:spPr>
          <a:xfrm>
            <a:off x="6592948" y="5494346"/>
            <a:ext cx="5402202" cy="26722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080"/>
              <a:buNone/>
              <a:defRPr sz="12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grpSp>
        <p:nvGrpSpPr>
          <p:cNvPr id="90" name="Google Shape;90;p13"/>
          <p:cNvGrpSpPr/>
          <p:nvPr/>
        </p:nvGrpSpPr>
        <p:grpSpPr>
          <a:xfrm>
            <a:off x="-1023645" y="-1926428"/>
            <a:ext cx="8694386" cy="10683110"/>
            <a:chOff x="-1023645" y="-1926428"/>
            <a:chExt cx="8694386" cy="10683110"/>
          </a:xfrm>
        </p:grpSpPr>
        <p:sp>
          <p:nvSpPr>
            <p:cNvPr id="91" name="Google Shape;91;p13" title="gradient decorative shape"/>
            <p:cNvSpPr/>
            <p:nvPr/>
          </p:nvSpPr>
          <p:spPr>
            <a:xfrm rot="2700000">
              <a:off x="2061554" y="1519285"/>
              <a:ext cx="2801109" cy="7318881"/>
            </a:xfrm>
            <a:custGeom>
              <a:rect b="b" l="l" r="r" t="t"/>
              <a:pathLst>
                <a:path extrusionOk="0" h="7318881" w="2801109">
                  <a:moveTo>
                    <a:pt x="0" y="0"/>
                  </a:moveTo>
                  <a:lnTo>
                    <a:pt x="2801109" y="0"/>
                  </a:lnTo>
                  <a:lnTo>
                    <a:pt x="2801109" y="4642648"/>
                  </a:lnTo>
                  <a:lnTo>
                    <a:pt x="163834" y="7318881"/>
                  </a:lnTo>
                  <a:lnTo>
                    <a:pt x="0" y="7155046"/>
                  </a:lnTo>
                  <a:close/>
                </a:path>
              </a:pathLst>
            </a:custGeom>
            <a:gradFill>
              <a:gsLst>
                <a:gs pos="0">
                  <a:srgbClr val="FFFFFF">
                    <a:alpha val="0"/>
                  </a:srgbClr>
                </a:gs>
                <a:gs pos="25000">
                  <a:srgbClr val="FFFFFF">
                    <a:alpha val="0"/>
                  </a:srgbClr>
                </a:gs>
                <a:gs pos="72000">
                  <a:schemeClr val="accent2"/>
                </a:gs>
                <a:gs pos="100000">
                  <a:schemeClr val="accent2"/>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Proxima Nova"/>
                <a:ea typeface="Proxima Nova"/>
                <a:cs typeface="Proxima Nova"/>
                <a:sym typeface="Proxima Nova"/>
              </a:endParaRPr>
            </a:p>
          </p:txBody>
        </p:sp>
        <p:sp>
          <p:nvSpPr>
            <p:cNvPr id="92" name="Google Shape;92;p13" title="gradient decorative shape"/>
            <p:cNvSpPr/>
            <p:nvPr/>
          </p:nvSpPr>
          <p:spPr>
            <a:xfrm rot="2700000">
              <a:off x="1987453" y="-2390999"/>
              <a:ext cx="2672190" cy="9623529"/>
            </a:xfrm>
            <a:custGeom>
              <a:rect b="b" l="l" r="r" t="t"/>
              <a:pathLst>
                <a:path extrusionOk="0" h="9623529" w="2672190">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0">
                  <a:schemeClr val="accent5"/>
                </a:gs>
                <a:gs pos="33000">
                  <a:schemeClr val="accent5"/>
                </a:gs>
                <a:gs pos="78000">
                  <a:srgbClr val="FFFFFF">
                    <a:alpha val="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Proxima Nova"/>
                <a:ea typeface="Proxima Nova"/>
                <a:cs typeface="Proxima Nova"/>
                <a:sym typeface="Proxima Nova"/>
              </a:endParaRPr>
            </a:p>
          </p:txBody>
        </p:sp>
      </p:grpSp>
      <p:pic>
        <p:nvPicPr>
          <p:cNvPr id="93" name="Google Shape;93;p13"/>
          <p:cNvPicPr preferRelativeResize="0"/>
          <p:nvPr/>
        </p:nvPicPr>
        <p:blipFill rotWithShape="1">
          <a:blip r:embed="rId2">
            <a:alphaModFix/>
          </a:blip>
          <a:srcRect b="0" l="0" r="0" t="0"/>
          <a:stretch/>
        </p:blipFill>
        <p:spPr>
          <a:xfrm>
            <a:off x="419085" y="6215185"/>
            <a:ext cx="1535550" cy="556262"/>
          </a:xfrm>
          <a:prstGeom prst="rect">
            <a:avLst/>
          </a:prstGeom>
          <a:noFill/>
          <a:ln>
            <a:noFill/>
          </a:ln>
        </p:spPr>
      </p:pic>
      <p:sp>
        <p:nvSpPr>
          <p:cNvPr descr="Confidential copyright VMware, Inc. 2021" id="94" name="Google Shape;94;p13"/>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lt1"/>
                </a:solidFill>
                <a:latin typeface="Proxima Nova"/>
                <a:ea typeface="Proxima Nova"/>
                <a:cs typeface="Proxima Nova"/>
                <a:sym typeface="Proxima Nova"/>
              </a:rPr>
              <a:t>Confidential </a:t>
            </a:r>
            <a:r>
              <a:rPr lang="en-US" sz="700">
                <a:solidFill>
                  <a:schemeClr val="lt1"/>
                </a:solidFill>
                <a:latin typeface="Proxima Nova"/>
                <a:ea typeface="Proxima Nova"/>
                <a:cs typeface="Proxima Nova"/>
                <a:sym typeface="Proxima Nova"/>
              </a:rPr>
              <a:t>  </a:t>
            </a:r>
            <a:r>
              <a:rPr lang="en-US" sz="800">
                <a:solidFill>
                  <a:schemeClr val="lt1"/>
                </a:solidFill>
                <a:latin typeface="Proxima Nova"/>
                <a:ea typeface="Proxima Nova"/>
                <a:cs typeface="Proxima Nova"/>
                <a:sym typeface="Proxima Nova"/>
              </a:rPr>
              <a:t>│ ©2022 VMware, Inc.</a:t>
            </a:r>
            <a:endParaRPr>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showMasterSp="0">
  <p:cSld name="9_Title Slide">
    <p:spTree>
      <p:nvGrpSpPr>
        <p:cNvPr id="95" name="Shape 95"/>
        <p:cNvGrpSpPr/>
        <p:nvPr/>
      </p:nvGrpSpPr>
      <p:grpSpPr>
        <a:xfrm>
          <a:off x="0" y="0"/>
          <a:ext cx="0" cy="0"/>
          <a:chOff x="0" y="0"/>
          <a:chExt cx="0" cy="0"/>
        </a:xfrm>
      </p:grpSpPr>
      <p:sp>
        <p:nvSpPr>
          <p:cNvPr id="96" name="Google Shape;96;p14"/>
          <p:cNvSpPr txBox="1"/>
          <p:nvPr>
            <p:ph type="title"/>
          </p:nvPr>
        </p:nvSpPr>
        <p:spPr>
          <a:xfrm>
            <a:off x="6592948" y="1582578"/>
            <a:ext cx="4996403" cy="123444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4000"/>
              <a:buFont typeface="Arial"/>
              <a:buNone/>
              <a:defRPr b="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4"/>
          <p:cNvSpPr txBox="1"/>
          <p:nvPr>
            <p:ph idx="1" type="subTitle"/>
          </p:nvPr>
        </p:nvSpPr>
        <p:spPr>
          <a:xfrm>
            <a:off x="6592948" y="2867279"/>
            <a:ext cx="5116452" cy="416403"/>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98" name="Google Shape;98;p14"/>
          <p:cNvSpPr txBox="1"/>
          <p:nvPr>
            <p:ph idx="2" type="body"/>
          </p:nvPr>
        </p:nvSpPr>
        <p:spPr>
          <a:xfrm>
            <a:off x="6592948" y="4737425"/>
            <a:ext cx="5402202" cy="355601"/>
          </a:xfrm>
          <a:prstGeom prst="rect">
            <a:avLst/>
          </a:prstGeom>
          <a:noFill/>
          <a:ln>
            <a:noFill/>
          </a:ln>
        </p:spPr>
        <p:txBody>
          <a:bodyPr anchorCtr="0" anchor="b" bIns="0" lIns="0" spcFirstLastPara="1" rIns="0" wrap="square" tIns="0">
            <a:noAutofit/>
          </a:bodyPr>
          <a:lstStyle>
            <a:lvl1pPr indent="-228600" lvl="0" marL="457200" marR="0" algn="l">
              <a:lnSpc>
                <a:spcPct val="100000"/>
              </a:lnSpc>
              <a:spcBef>
                <a:spcPts val="1800"/>
              </a:spcBef>
              <a:spcAft>
                <a:spcPts val="0"/>
              </a:spcAft>
              <a:buClr>
                <a:srgbClr val="A8A8AB"/>
              </a:buClr>
              <a:buSzPts val="1440"/>
              <a:buNone/>
              <a:defRPr i="0" sz="1600" u="none" strike="noStrike"/>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99" name="Google Shape;99;p14"/>
          <p:cNvSpPr txBox="1"/>
          <p:nvPr>
            <p:ph idx="3" type="body"/>
          </p:nvPr>
        </p:nvSpPr>
        <p:spPr>
          <a:xfrm>
            <a:off x="6592948" y="5138745"/>
            <a:ext cx="5402202" cy="3556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440"/>
              <a:buNone/>
              <a:defRPr sz="16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100" name="Google Shape;100;p14"/>
          <p:cNvSpPr txBox="1"/>
          <p:nvPr>
            <p:ph idx="4" type="body"/>
          </p:nvPr>
        </p:nvSpPr>
        <p:spPr>
          <a:xfrm>
            <a:off x="6592948" y="5494346"/>
            <a:ext cx="5402202" cy="26722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080"/>
              <a:buNone/>
              <a:defRPr sz="12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grpSp>
        <p:nvGrpSpPr>
          <p:cNvPr id="101" name="Google Shape;101;p14"/>
          <p:cNvGrpSpPr/>
          <p:nvPr/>
        </p:nvGrpSpPr>
        <p:grpSpPr>
          <a:xfrm>
            <a:off x="-1023645" y="-1926428"/>
            <a:ext cx="8694386" cy="10683110"/>
            <a:chOff x="-1023645" y="-1926428"/>
            <a:chExt cx="8694386" cy="10683110"/>
          </a:xfrm>
        </p:grpSpPr>
        <p:sp>
          <p:nvSpPr>
            <p:cNvPr id="102" name="Google Shape;102;p14" title="gradient decorative shape"/>
            <p:cNvSpPr/>
            <p:nvPr/>
          </p:nvSpPr>
          <p:spPr>
            <a:xfrm rot="2700000">
              <a:off x="2061554" y="1519285"/>
              <a:ext cx="2801109" cy="7318881"/>
            </a:xfrm>
            <a:custGeom>
              <a:rect b="b" l="l" r="r" t="t"/>
              <a:pathLst>
                <a:path extrusionOk="0" h="7318881" w="2801109">
                  <a:moveTo>
                    <a:pt x="0" y="0"/>
                  </a:moveTo>
                  <a:lnTo>
                    <a:pt x="2801109" y="0"/>
                  </a:lnTo>
                  <a:lnTo>
                    <a:pt x="2801109" y="4642648"/>
                  </a:lnTo>
                  <a:lnTo>
                    <a:pt x="163834" y="7318881"/>
                  </a:lnTo>
                  <a:lnTo>
                    <a:pt x="0" y="7155046"/>
                  </a:lnTo>
                  <a:close/>
                </a:path>
              </a:pathLst>
            </a:custGeom>
            <a:gradFill>
              <a:gsLst>
                <a:gs pos="0">
                  <a:srgbClr val="FFFFFF">
                    <a:alpha val="0"/>
                  </a:srgbClr>
                </a:gs>
                <a:gs pos="25000">
                  <a:srgbClr val="FFFFFF">
                    <a:alpha val="0"/>
                  </a:srgbClr>
                </a:gs>
                <a:gs pos="72000">
                  <a:schemeClr val="accent1"/>
                </a:gs>
                <a:gs pos="100000">
                  <a:schemeClr val="accent1"/>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03" name="Google Shape;103;p14" title="gradient decorative shape"/>
            <p:cNvSpPr/>
            <p:nvPr/>
          </p:nvSpPr>
          <p:spPr>
            <a:xfrm rot="2700000">
              <a:off x="1987453" y="-2390999"/>
              <a:ext cx="2672190" cy="9623529"/>
            </a:xfrm>
            <a:custGeom>
              <a:rect b="b" l="l" r="r" t="t"/>
              <a:pathLst>
                <a:path extrusionOk="0" h="9623529" w="2672190">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0">
                  <a:schemeClr val="accent3"/>
                </a:gs>
                <a:gs pos="33000">
                  <a:schemeClr val="accent3"/>
                </a:gs>
                <a:gs pos="78000">
                  <a:srgbClr val="FFFFFF">
                    <a:alpha val="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pic>
        <p:nvPicPr>
          <p:cNvPr id="104" name="Google Shape;104;p14"/>
          <p:cNvPicPr preferRelativeResize="0"/>
          <p:nvPr/>
        </p:nvPicPr>
        <p:blipFill rotWithShape="1">
          <a:blip r:embed="rId2">
            <a:alphaModFix/>
          </a:blip>
          <a:srcRect b="0" l="0" r="0" t="0"/>
          <a:stretch/>
        </p:blipFill>
        <p:spPr>
          <a:xfrm>
            <a:off x="419085" y="6215185"/>
            <a:ext cx="1535550" cy="556262"/>
          </a:xfrm>
          <a:prstGeom prst="rect">
            <a:avLst/>
          </a:prstGeom>
          <a:noFill/>
          <a:ln>
            <a:noFill/>
          </a:ln>
        </p:spPr>
      </p:pic>
      <p:sp>
        <p:nvSpPr>
          <p:cNvPr descr="Confidential copyright VMware, Inc. 2021" id="105" name="Google Shape;105;p14"/>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lt1"/>
                </a:solidFill>
                <a:latin typeface="Proxima Nova"/>
                <a:ea typeface="Proxima Nova"/>
                <a:cs typeface="Proxima Nova"/>
                <a:sym typeface="Proxima Nova"/>
              </a:rPr>
              <a:t>Confidential </a:t>
            </a:r>
            <a:r>
              <a:rPr lang="en-US" sz="700">
                <a:solidFill>
                  <a:schemeClr val="lt1"/>
                </a:solidFill>
                <a:latin typeface="Proxima Nova"/>
                <a:ea typeface="Proxima Nova"/>
                <a:cs typeface="Proxima Nova"/>
                <a:sym typeface="Proxima Nova"/>
              </a:rPr>
              <a:t>  </a:t>
            </a:r>
            <a:r>
              <a:rPr lang="en-US" sz="800">
                <a:solidFill>
                  <a:schemeClr val="lt1"/>
                </a:solidFill>
                <a:latin typeface="Proxima Nova"/>
                <a:ea typeface="Proxima Nova"/>
                <a:cs typeface="Proxima Nova"/>
                <a:sym typeface="Proxima Nova"/>
              </a:rPr>
              <a:t>│ ©2022 VMware, Inc.</a:t>
            </a:r>
            <a:endParaRPr>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 Plum" showMasterSp="0">
  <p:cSld name="2_Section Header – Plum">
    <p:spTree>
      <p:nvGrpSpPr>
        <p:cNvPr id="106" name="Shape 106"/>
        <p:cNvGrpSpPr/>
        <p:nvPr/>
      </p:nvGrpSpPr>
      <p:grpSpPr>
        <a:xfrm>
          <a:off x="0" y="0"/>
          <a:ext cx="0" cy="0"/>
          <a:chOff x="0" y="0"/>
          <a:chExt cx="0" cy="0"/>
        </a:xfrm>
      </p:grpSpPr>
      <p:sp>
        <p:nvSpPr>
          <p:cNvPr id="107" name="Google Shape;107;p15"/>
          <p:cNvSpPr txBox="1"/>
          <p:nvPr>
            <p:ph type="title"/>
          </p:nvPr>
        </p:nvSpPr>
        <p:spPr>
          <a:xfrm>
            <a:off x="589107" y="938794"/>
            <a:ext cx="6555971"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txBox="1"/>
          <p:nvPr>
            <p:ph idx="1" type="subTitle"/>
          </p:nvPr>
        </p:nvSpPr>
        <p:spPr>
          <a:xfrm>
            <a:off x="602966" y="22677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109" name="Google Shape;109;p15"/>
          <p:cNvGrpSpPr/>
          <p:nvPr/>
        </p:nvGrpSpPr>
        <p:grpSpPr>
          <a:xfrm>
            <a:off x="5713789" y="392015"/>
            <a:ext cx="8090713" cy="8090713"/>
            <a:chOff x="5713789" y="392015"/>
            <a:chExt cx="8090713" cy="8090713"/>
          </a:xfrm>
        </p:grpSpPr>
        <p:sp>
          <p:nvSpPr>
            <p:cNvPr id="110" name="Google Shape;110;p15"/>
            <p:cNvSpPr/>
            <p:nvPr/>
          </p:nvSpPr>
          <p:spPr>
            <a:xfrm rot="2700000">
              <a:off x="8616689" y="-141170"/>
              <a:ext cx="2284913" cy="9157084"/>
            </a:xfrm>
            <a:custGeom>
              <a:rect b="b" l="l" r="r" t="t"/>
              <a:pathLst>
                <a:path extrusionOk="0" h="9157084" w="2284913">
                  <a:moveTo>
                    <a:pt x="1" y="0"/>
                  </a:moveTo>
                  <a:lnTo>
                    <a:pt x="2284913" y="2284913"/>
                  </a:lnTo>
                  <a:lnTo>
                    <a:pt x="2284913" y="6872172"/>
                  </a:lnTo>
                  <a:lnTo>
                    <a:pt x="0" y="9157084"/>
                  </a:lnTo>
                  <a:close/>
                </a:path>
              </a:pathLst>
            </a:custGeom>
            <a:gradFill>
              <a:gsLst>
                <a:gs pos="0">
                  <a:srgbClr val="7F35AB"/>
                </a:gs>
                <a:gs pos="24000">
                  <a:srgbClr val="7F35AB"/>
                </a:gs>
                <a:gs pos="87000">
                  <a:srgbClr val="264088"/>
                </a:gs>
                <a:gs pos="100000">
                  <a:srgbClr val="264088"/>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11" name="Google Shape;111;p15"/>
            <p:cNvSpPr/>
            <p:nvPr/>
          </p:nvSpPr>
          <p:spPr>
            <a:xfrm rot="2700000">
              <a:off x="9753830" y="1674737"/>
              <a:ext cx="970552" cy="6485190"/>
            </a:xfrm>
            <a:custGeom>
              <a:rect b="b" l="l" r="r" t="t"/>
              <a:pathLst>
                <a:path extrusionOk="0" h="6485190" w="970552">
                  <a:moveTo>
                    <a:pt x="1" y="0"/>
                  </a:moveTo>
                  <a:lnTo>
                    <a:pt x="970552" y="970551"/>
                  </a:lnTo>
                  <a:lnTo>
                    <a:pt x="970552" y="5514638"/>
                  </a:lnTo>
                  <a:lnTo>
                    <a:pt x="0" y="6485190"/>
                  </a:lnTo>
                  <a:close/>
                </a:path>
              </a:pathLst>
            </a:custGeom>
            <a:gradFill>
              <a:gsLst>
                <a:gs pos="0">
                  <a:srgbClr val="7F35AB"/>
                </a:gs>
                <a:gs pos="20000">
                  <a:srgbClr val="7F35AB"/>
                </a:gs>
                <a:gs pos="74000">
                  <a:srgbClr val="FFFFFF">
                    <a:alpha val="78823"/>
                  </a:srgbClr>
                </a:gs>
                <a:gs pos="9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pic>
        <p:nvPicPr>
          <p:cNvPr id="112" name="Google Shape;112;p15"/>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113" name="Google Shape;113;p15"/>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114" name="Google Shape;114;p15"/>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 Plum" showMasterSp="0">
  <p:cSld name="3_Section Header – Plum">
    <p:spTree>
      <p:nvGrpSpPr>
        <p:cNvPr id="115" name="Shape 115"/>
        <p:cNvGrpSpPr/>
        <p:nvPr/>
      </p:nvGrpSpPr>
      <p:grpSpPr>
        <a:xfrm>
          <a:off x="0" y="0"/>
          <a:ext cx="0" cy="0"/>
          <a:chOff x="0" y="0"/>
          <a:chExt cx="0" cy="0"/>
        </a:xfrm>
      </p:grpSpPr>
      <p:sp>
        <p:nvSpPr>
          <p:cNvPr id="116" name="Google Shape;116;p16"/>
          <p:cNvSpPr txBox="1"/>
          <p:nvPr>
            <p:ph type="title"/>
          </p:nvPr>
        </p:nvSpPr>
        <p:spPr>
          <a:xfrm>
            <a:off x="589107" y="938794"/>
            <a:ext cx="6587869"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6"/>
          <p:cNvSpPr txBox="1"/>
          <p:nvPr>
            <p:ph idx="1" type="subTitle"/>
          </p:nvPr>
        </p:nvSpPr>
        <p:spPr>
          <a:xfrm>
            <a:off x="602966" y="22677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118" name="Google Shape;118;p16"/>
          <p:cNvGrpSpPr/>
          <p:nvPr/>
        </p:nvGrpSpPr>
        <p:grpSpPr>
          <a:xfrm>
            <a:off x="5713789" y="392015"/>
            <a:ext cx="8090713" cy="8090713"/>
            <a:chOff x="5713789" y="392015"/>
            <a:chExt cx="8090713" cy="8090713"/>
          </a:xfrm>
        </p:grpSpPr>
        <p:sp>
          <p:nvSpPr>
            <p:cNvPr id="119" name="Google Shape;119;p16"/>
            <p:cNvSpPr/>
            <p:nvPr/>
          </p:nvSpPr>
          <p:spPr>
            <a:xfrm rot="2700000">
              <a:off x="8616689" y="-141170"/>
              <a:ext cx="2284913" cy="9157084"/>
            </a:xfrm>
            <a:custGeom>
              <a:rect b="b" l="l" r="r" t="t"/>
              <a:pathLst>
                <a:path extrusionOk="0" h="9157084" w="2284913">
                  <a:moveTo>
                    <a:pt x="1" y="0"/>
                  </a:moveTo>
                  <a:lnTo>
                    <a:pt x="2284913" y="2284913"/>
                  </a:lnTo>
                  <a:lnTo>
                    <a:pt x="2284913" y="6872172"/>
                  </a:lnTo>
                  <a:lnTo>
                    <a:pt x="0" y="9157084"/>
                  </a:lnTo>
                  <a:close/>
                </a:path>
              </a:pathLst>
            </a:custGeom>
            <a:gradFill>
              <a:gsLst>
                <a:gs pos="0">
                  <a:schemeClr val="accent3"/>
                </a:gs>
                <a:gs pos="24000">
                  <a:schemeClr val="accent3"/>
                </a:gs>
                <a:gs pos="87000">
                  <a:schemeClr val="accen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20" name="Google Shape;120;p16"/>
            <p:cNvSpPr/>
            <p:nvPr/>
          </p:nvSpPr>
          <p:spPr>
            <a:xfrm rot="2700000">
              <a:off x="9753830" y="1674737"/>
              <a:ext cx="970552" cy="6485190"/>
            </a:xfrm>
            <a:custGeom>
              <a:rect b="b" l="l" r="r" t="t"/>
              <a:pathLst>
                <a:path extrusionOk="0" h="6485190" w="970552">
                  <a:moveTo>
                    <a:pt x="1" y="0"/>
                  </a:moveTo>
                  <a:lnTo>
                    <a:pt x="970552" y="970551"/>
                  </a:lnTo>
                  <a:lnTo>
                    <a:pt x="970552" y="5514638"/>
                  </a:lnTo>
                  <a:lnTo>
                    <a:pt x="0" y="6485190"/>
                  </a:lnTo>
                  <a:close/>
                </a:path>
              </a:pathLst>
            </a:custGeom>
            <a:gradFill>
              <a:gsLst>
                <a:gs pos="0">
                  <a:schemeClr val="accent3"/>
                </a:gs>
                <a:gs pos="20000">
                  <a:schemeClr val="accent3"/>
                </a:gs>
                <a:gs pos="74000">
                  <a:srgbClr val="FFFFFF">
                    <a:alpha val="78823"/>
                  </a:srgbClr>
                </a:gs>
                <a:gs pos="9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pic>
        <p:nvPicPr>
          <p:cNvPr id="121" name="Google Shape;121;p16"/>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122" name="Google Shape;122;p16"/>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123" name="Google Shape;123;p16"/>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Photo" showMasterSp="0">
  <p:cSld name="Section Header with Photo">
    <p:bg>
      <p:bgPr>
        <a:blipFill>
          <a:blip r:embed="rId2">
            <a:alphaModFix/>
          </a:blip>
          <a:stretch>
            <a:fillRect/>
          </a:stretch>
        </a:blipFill>
      </p:bgPr>
    </p:bg>
    <p:spTree>
      <p:nvGrpSpPr>
        <p:cNvPr id="124" name="Shape 124"/>
        <p:cNvGrpSpPr/>
        <p:nvPr/>
      </p:nvGrpSpPr>
      <p:grpSpPr>
        <a:xfrm>
          <a:off x="0" y="0"/>
          <a:ext cx="0" cy="0"/>
          <a:chOff x="0" y="0"/>
          <a:chExt cx="0" cy="0"/>
        </a:xfrm>
      </p:grpSpPr>
      <p:grpSp>
        <p:nvGrpSpPr>
          <p:cNvPr id="125" name="Google Shape;125;p17"/>
          <p:cNvGrpSpPr/>
          <p:nvPr/>
        </p:nvGrpSpPr>
        <p:grpSpPr>
          <a:xfrm>
            <a:off x="0" y="-1138608"/>
            <a:ext cx="13073278" cy="9169882"/>
            <a:chOff x="-1" y="-1147317"/>
            <a:chExt cx="13073278" cy="9169882"/>
          </a:xfrm>
        </p:grpSpPr>
        <p:sp>
          <p:nvSpPr>
            <p:cNvPr id="126" name="Google Shape;126;p17"/>
            <p:cNvSpPr/>
            <p:nvPr/>
          </p:nvSpPr>
          <p:spPr>
            <a:xfrm rot="2700000">
              <a:off x="9046350"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27" name="Google Shape;127;p17"/>
            <p:cNvSpPr/>
            <p:nvPr/>
          </p:nvSpPr>
          <p:spPr>
            <a:xfrm>
              <a:off x="8943276" y="3622876"/>
              <a:ext cx="3251263" cy="3253579"/>
            </a:xfrm>
            <a:prstGeom prst="triangle">
              <a:avLst>
                <a:gd fmla="val 10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28" name="Google Shape;128;p17"/>
            <p:cNvSpPr/>
            <p:nvPr/>
          </p:nvSpPr>
          <p:spPr>
            <a:xfrm rot="10800000">
              <a:off x="-1" y="-1"/>
              <a:ext cx="10873127" cy="6868836"/>
            </a:xfrm>
            <a:custGeom>
              <a:rect b="b" l="l" r="r" t="t"/>
              <a:pathLst>
                <a:path extrusionOk="0" h="6868836" w="10873127">
                  <a:moveTo>
                    <a:pt x="10873127" y="6868836"/>
                  </a:moveTo>
                  <a:lnTo>
                    <a:pt x="0" y="6868836"/>
                  </a:lnTo>
                  <a:lnTo>
                    <a:pt x="6863947" y="0"/>
                  </a:lnTo>
                  <a:lnTo>
                    <a:pt x="1087312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29" name="Google Shape;129;p17"/>
            <p:cNvSpPr/>
            <p:nvPr/>
          </p:nvSpPr>
          <p:spPr>
            <a:xfrm flipH="1" rot="10800000">
              <a:off x="0" y="-1147317"/>
              <a:ext cx="13073277" cy="9169882"/>
            </a:xfrm>
            <a:custGeom>
              <a:rect b="b" l="l" r="r" t="t"/>
              <a:pathLst>
                <a:path extrusionOk="0" h="9169882" w="13073277">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130" name="Google Shape;130;p17"/>
          <p:cNvSpPr txBox="1"/>
          <p:nvPr>
            <p:ph type="title"/>
          </p:nvPr>
        </p:nvSpPr>
        <p:spPr>
          <a:xfrm>
            <a:off x="589108" y="938794"/>
            <a:ext cx="5530956"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7"/>
          <p:cNvSpPr txBox="1"/>
          <p:nvPr>
            <p:ph idx="1" type="subTitle"/>
          </p:nvPr>
        </p:nvSpPr>
        <p:spPr>
          <a:xfrm>
            <a:off x="602965" y="2267712"/>
            <a:ext cx="6712235"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pic>
        <p:nvPicPr>
          <p:cNvPr id="132" name="Google Shape;132;p17"/>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133" name="Google Shape;133;p17"/>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134" name="Google Shape;134;p17"/>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ection Header with Photo – White">
  <p:cSld name="8_Section Header with Photo – White">
    <p:bg>
      <p:bgPr>
        <a:solidFill>
          <a:schemeClr val="lt1"/>
        </a:solidFill>
      </p:bgPr>
    </p:bg>
    <p:spTree>
      <p:nvGrpSpPr>
        <p:cNvPr id="135" name="Shape 135"/>
        <p:cNvGrpSpPr/>
        <p:nvPr/>
      </p:nvGrpSpPr>
      <p:grpSpPr>
        <a:xfrm>
          <a:off x="0" y="0"/>
          <a:ext cx="0" cy="0"/>
          <a:chOff x="0" y="0"/>
          <a:chExt cx="0" cy="0"/>
        </a:xfrm>
      </p:grpSpPr>
      <p:sp>
        <p:nvSpPr>
          <p:cNvPr id="136" name="Google Shape;136;p18"/>
          <p:cNvSpPr txBox="1"/>
          <p:nvPr>
            <p:ph type="title"/>
          </p:nvPr>
        </p:nvSpPr>
        <p:spPr>
          <a:xfrm>
            <a:off x="557023" y="633994"/>
            <a:ext cx="7268540"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18"/>
          <p:cNvSpPr txBox="1"/>
          <p:nvPr>
            <p:ph idx="1" type="subTitle"/>
          </p:nvPr>
        </p:nvSpPr>
        <p:spPr>
          <a:xfrm>
            <a:off x="570881" y="19629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138" name="Google Shape;138;p18"/>
          <p:cNvGrpSpPr/>
          <p:nvPr/>
        </p:nvGrpSpPr>
        <p:grpSpPr>
          <a:xfrm>
            <a:off x="6812670" y="-650829"/>
            <a:ext cx="8785015" cy="8785015"/>
            <a:chOff x="6812670" y="-650829"/>
            <a:chExt cx="8785015" cy="8785015"/>
          </a:xfrm>
        </p:grpSpPr>
        <p:sp>
          <p:nvSpPr>
            <p:cNvPr id="139" name="Google Shape;139;p18"/>
            <p:cNvSpPr/>
            <p:nvPr/>
          </p:nvSpPr>
          <p:spPr>
            <a:xfrm rot="2700000">
              <a:off x="10111119" y="-1376207"/>
              <a:ext cx="2188116" cy="10235771"/>
            </a:xfrm>
            <a:custGeom>
              <a:rect b="b" l="l" r="r" t="t"/>
              <a:pathLst>
                <a:path extrusionOk="0" h="4540137" w="970552">
                  <a:moveTo>
                    <a:pt x="1" y="970551"/>
                  </a:moveTo>
                  <a:lnTo>
                    <a:pt x="970552" y="0"/>
                  </a:lnTo>
                  <a:lnTo>
                    <a:pt x="970552" y="3569585"/>
                  </a:lnTo>
                  <a:lnTo>
                    <a:pt x="0" y="4540137"/>
                  </a:lnTo>
                  <a:close/>
                </a:path>
              </a:pathLst>
            </a:custGeom>
            <a:gradFill>
              <a:gsLst>
                <a:gs pos="0">
                  <a:srgbClr val="78BE20">
                    <a:alpha val="0"/>
                  </a:srgbClr>
                </a:gs>
                <a:gs pos="33000">
                  <a:srgbClr val="78BE20">
                    <a:alpha val="0"/>
                  </a:srgbClr>
                </a:gs>
                <a:gs pos="57000">
                  <a:srgbClr val="78BE20">
                    <a:alpha val="69803"/>
                  </a:srgbClr>
                </a:gs>
                <a:gs pos="79000">
                  <a:srgbClr val="78BD20">
                    <a:alpha val="0"/>
                  </a:srgbClr>
                </a:gs>
                <a:gs pos="100000">
                  <a:srgbClr val="78BD20">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40" name="Google Shape;140;p18"/>
            <p:cNvSpPr/>
            <p:nvPr/>
          </p:nvSpPr>
          <p:spPr>
            <a:xfrm rot="2700000">
              <a:off x="11241677" y="2717800"/>
              <a:ext cx="1010391" cy="4726500"/>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pic>
          <p:nvPicPr>
            <p:cNvPr descr="Icon&#10;&#10;" id="141" name="Google Shape;141;p18"/>
            <p:cNvPicPr preferRelativeResize="0"/>
            <p:nvPr/>
          </p:nvPicPr>
          <p:blipFill rotWithShape="1">
            <a:blip r:embed="rId2">
              <a:alphaModFix/>
            </a:blip>
            <a:srcRect b="0" l="0" r="0" t="0"/>
            <a:stretch/>
          </p:blipFill>
          <p:spPr>
            <a:xfrm>
              <a:off x="8208395" y="3141842"/>
              <a:ext cx="2119104" cy="2079370"/>
            </a:xfrm>
            <a:prstGeom prst="rect">
              <a:avLst/>
            </a:prstGeom>
            <a:noFill/>
            <a:ln>
              <a:noFill/>
            </a:ln>
          </p:spPr>
        </p:pic>
      </p:grpSp>
      <p:sp>
        <p:nvSpPr>
          <p:cNvPr id="142" name="Google Shape;142;p18"/>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ection Header with Photo – White">
  <p:cSld name="10_Section Header with Photo – White">
    <p:bg>
      <p:bgPr>
        <a:solidFill>
          <a:schemeClr val="lt1"/>
        </a:solidFill>
      </p:bgPr>
    </p:bg>
    <p:spTree>
      <p:nvGrpSpPr>
        <p:cNvPr id="143" name="Shape 143"/>
        <p:cNvGrpSpPr/>
        <p:nvPr/>
      </p:nvGrpSpPr>
      <p:grpSpPr>
        <a:xfrm>
          <a:off x="0" y="0"/>
          <a:ext cx="0" cy="0"/>
          <a:chOff x="0" y="0"/>
          <a:chExt cx="0" cy="0"/>
        </a:xfrm>
      </p:grpSpPr>
      <p:sp>
        <p:nvSpPr>
          <p:cNvPr id="144" name="Google Shape;144;p19"/>
          <p:cNvSpPr txBox="1"/>
          <p:nvPr>
            <p:ph type="title"/>
          </p:nvPr>
        </p:nvSpPr>
        <p:spPr>
          <a:xfrm>
            <a:off x="557023" y="633994"/>
            <a:ext cx="6427626"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9"/>
          <p:cNvSpPr txBox="1"/>
          <p:nvPr>
            <p:ph idx="1" type="subTitle"/>
          </p:nvPr>
        </p:nvSpPr>
        <p:spPr>
          <a:xfrm>
            <a:off x="570881" y="19629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146" name="Google Shape;146;p19"/>
          <p:cNvGrpSpPr/>
          <p:nvPr/>
        </p:nvGrpSpPr>
        <p:grpSpPr>
          <a:xfrm>
            <a:off x="6327094" y="-715538"/>
            <a:ext cx="9258754" cy="9258754"/>
            <a:chOff x="6327094" y="-715538"/>
            <a:chExt cx="9258754" cy="9258754"/>
          </a:xfrm>
        </p:grpSpPr>
        <p:sp>
          <p:nvSpPr>
            <p:cNvPr id="147" name="Google Shape;147;p19"/>
            <p:cNvSpPr/>
            <p:nvPr/>
          </p:nvSpPr>
          <p:spPr>
            <a:xfrm rot="2700000">
              <a:off x="9803414" y="-1480033"/>
              <a:ext cx="2306112" cy="10787743"/>
            </a:xfrm>
            <a:custGeom>
              <a:rect b="b" l="l" r="r" t="t"/>
              <a:pathLst>
                <a:path extrusionOk="0" h="4540137" w="970552">
                  <a:moveTo>
                    <a:pt x="1" y="970551"/>
                  </a:moveTo>
                  <a:lnTo>
                    <a:pt x="970552" y="0"/>
                  </a:lnTo>
                  <a:lnTo>
                    <a:pt x="970552" y="3569585"/>
                  </a:lnTo>
                  <a:lnTo>
                    <a:pt x="0" y="4540137"/>
                  </a:lnTo>
                  <a:close/>
                </a:path>
              </a:pathLst>
            </a:custGeom>
            <a:gradFill>
              <a:gsLst>
                <a:gs pos="0">
                  <a:srgbClr val="1D428A">
                    <a:alpha val="0"/>
                  </a:srgbClr>
                </a:gs>
                <a:gs pos="27000">
                  <a:srgbClr val="1D428A">
                    <a:alpha val="0"/>
                  </a:srgbClr>
                </a:gs>
                <a:gs pos="52000">
                  <a:srgbClr val="1D428A">
                    <a:alpha val="69803"/>
                  </a:srgbClr>
                </a:gs>
                <a:gs pos="78000">
                  <a:srgbClr val="1D428A">
                    <a:alpha val="0"/>
                  </a:srgbClr>
                </a:gs>
                <a:gs pos="100000">
                  <a:srgbClr val="1D428A">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48" name="Google Shape;148;p19"/>
            <p:cNvSpPr/>
            <p:nvPr/>
          </p:nvSpPr>
          <p:spPr>
            <a:xfrm rot="2700000">
              <a:off x="10994940" y="2834745"/>
              <a:ext cx="1064877" cy="4981381"/>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pic>
          <p:nvPicPr>
            <p:cNvPr descr="Icon&#10;&#10;" id="149" name="Google Shape;149;p19"/>
            <p:cNvPicPr preferRelativeResize="0"/>
            <p:nvPr/>
          </p:nvPicPr>
          <p:blipFill rotWithShape="1">
            <a:blip r:embed="rId2">
              <a:alphaModFix/>
            </a:blip>
            <a:srcRect b="0" l="0" r="0" t="0"/>
            <a:stretch/>
          </p:blipFill>
          <p:spPr>
            <a:xfrm>
              <a:off x="7860491" y="3247151"/>
              <a:ext cx="2938410" cy="2327324"/>
            </a:xfrm>
            <a:prstGeom prst="rect">
              <a:avLst/>
            </a:prstGeom>
            <a:noFill/>
            <a:ln>
              <a:noFill/>
            </a:ln>
          </p:spPr>
        </p:pic>
      </p:grpSp>
      <p:sp>
        <p:nvSpPr>
          <p:cNvPr id="150" name="Google Shape;150;p19"/>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ection Header with Photo – White">
  <p:cSld name="11_Section Header with Photo – White">
    <p:bg>
      <p:bgPr>
        <a:solidFill>
          <a:schemeClr val="lt1"/>
        </a:solidFill>
      </p:bgPr>
    </p:bg>
    <p:spTree>
      <p:nvGrpSpPr>
        <p:cNvPr id="151" name="Shape 151"/>
        <p:cNvGrpSpPr/>
        <p:nvPr/>
      </p:nvGrpSpPr>
      <p:grpSpPr>
        <a:xfrm>
          <a:off x="0" y="0"/>
          <a:ext cx="0" cy="0"/>
          <a:chOff x="0" y="0"/>
          <a:chExt cx="0" cy="0"/>
        </a:xfrm>
      </p:grpSpPr>
      <p:sp>
        <p:nvSpPr>
          <p:cNvPr id="152" name="Google Shape;152;p20"/>
          <p:cNvSpPr txBox="1"/>
          <p:nvPr>
            <p:ph type="title"/>
          </p:nvPr>
        </p:nvSpPr>
        <p:spPr>
          <a:xfrm>
            <a:off x="557023" y="633994"/>
            <a:ext cx="6427626"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0"/>
          <p:cNvSpPr txBox="1"/>
          <p:nvPr>
            <p:ph idx="1" type="subTitle"/>
          </p:nvPr>
        </p:nvSpPr>
        <p:spPr>
          <a:xfrm>
            <a:off x="570881" y="19629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154" name="Google Shape;154;p20"/>
          <p:cNvGrpSpPr/>
          <p:nvPr/>
        </p:nvGrpSpPr>
        <p:grpSpPr>
          <a:xfrm>
            <a:off x="6780746" y="-660328"/>
            <a:ext cx="8912667" cy="8912667"/>
            <a:chOff x="6780746" y="-660328"/>
            <a:chExt cx="8912667" cy="8912667"/>
          </a:xfrm>
        </p:grpSpPr>
        <p:sp>
          <p:nvSpPr>
            <p:cNvPr id="155" name="Google Shape;155;p20"/>
            <p:cNvSpPr/>
            <p:nvPr/>
          </p:nvSpPr>
          <p:spPr>
            <a:xfrm rot="2700000">
              <a:off x="10127124" y="-1396246"/>
              <a:ext cx="2219911" cy="10384503"/>
            </a:xfrm>
            <a:custGeom>
              <a:rect b="b" l="l" r="r" t="t"/>
              <a:pathLst>
                <a:path extrusionOk="0" h="4540137" w="970552">
                  <a:moveTo>
                    <a:pt x="1" y="970551"/>
                  </a:moveTo>
                  <a:lnTo>
                    <a:pt x="970552" y="0"/>
                  </a:lnTo>
                  <a:lnTo>
                    <a:pt x="970552" y="3569585"/>
                  </a:lnTo>
                  <a:lnTo>
                    <a:pt x="0" y="4540137"/>
                  </a:lnTo>
                  <a:close/>
                </a:path>
              </a:pathLst>
            </a:custGeom>
            <a:gradFill>
              <a:gsLst>
                <a:gs pos="0">
                  <a:srgbClr val="00C1D5">
                    <a:alpha val="0"/>
                  </a:srgbClr>
                </a:gs>
                <a:gs pos="33000">
                  <a:srgbClr val="00C1D5">
                    <a:alpha val="0"/>
                  </a:srgbClr>
                </a:gs>
                <a:gs pos="55000">
                  <a:srgbClr val="00C1D5">
                    <a:alpha val="69803"/>
                  </a:srgbClr>
                </a:gs>
                <a:gs pos="79000">
                  <a:srgbClr val="00C1D5">
                    <a:alpha val="0"/>
                  </a:srgbClr>
                </a:gs>
                <a:gs pos="100000">
                  <a:srgbClr val="00C1D5">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56" name="Google Shape;156;p20"/>
            <p:cNvSpPr/>
            <p:nvPr/>
          </p:nvSpPr>
          <p:spPr>
            <a:xfrm rot="2700000">
              <a:off x="11274111" y="2757249"/>
              <a:ext cx="1025073" cy="4795180"/>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pic>
          <p:nvPicPr>
            <p:cNvPr descr="Icon&#10;&#10;" id="157" name="Google Shape;157;p20"/>
            <p:cNvPicPr preferRelativeResize="0"/>
            <p:nvPr/>
          </p:nvPicPr>
          <p:blipFill rotWithShape="1">
            <a:blip r:embed="rId2">
              <a:alphaModFix/>
            </a:blip>
            <a:srcRect b="0" l="0" r="0" t="0"/>
            <a:stretch/>
          </p:blipFill>
          <p:spPr>
            <a:xfrm>
              <a:off x="7656837" y="3103715"/>
              <a:ext cx="3270401" cy="2162469"/>
            </a:xfrm>
            <a:prstGeom prst="rect">
              <a:avLst/>
            </a:prstGeom>
            <a:noFill/>
            <a:ln>
              <a:noFill/>
            </a:ln>
          </p:spPr>
        </p:pic>
      </p:grpSp>
      <p:sp>
        <p:nvSpPr>
          <p:cNvPr id="158" name="Google Shape;158;p20"/>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7" name="Shape 27"/>
        <p:cNvGrpSpPr/>
        <p:nvPr/>
      </p:nvGrpSpPr>
      <p:grpSpPr>
        <a:xfrm>
          <a:off x="0" y="0"/>
          <a:ext cx="0" cy="0"/>
          <a:chOff x="0" y="0"/>
          <a:chExt cx="0" cy="0"/>
        </a:xfrm>
      </p:grpSpPr>
      <p:sp>
        <p:nvSpPr>
          <p:cNvPr id="28" name="Google Shape;28;p3"/>
          <p:cNvSpPr txBox="1"/>
          <p:nvPr>
            <p:ph type="title"/>
          </p:nvPr>
        </p:nvSpPr>
        <p:spPr>
          <a:xfrm>
            <a:off x="610289" y="1318585"/>
            <a:ext cx="2102431"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200"/>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2894013" y="1359907"/>
            <a:ext cx="7315200" cy="4322783"/>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800"/>
              </a:spcBef>
              <a:spcAft>
                <a:spcPts val="0"/>
              </a:spcAft>
              <a:buClr>
                <a:schemeClr val="accent2"/>
              </a:buClr>
              <a:buSzPts val="1800"/>
              <a:buChar char="​"/>
              <a:defRPr>
                <a:solidFill>
                  <a:schemeClr val="accent2"/>
                </a:solidFill>
              </a:defRPr>
            </a:lvl1pPr>
            <a:lvl2pPr indent="-331469" lvl="1" marL="914400" algn="l">
              <a:lnSpc>
                <a:spcPct val="100000"/>
              </a:lnSpc>
              <a:spcBef>
                <a:spcPts val="600"/>
              </a:spcBef>
              <a:spcAft>
                <a:spcPts val="0"/>
              </a:spcAft>
              <a:buSzPts val="1620"/>
              <a:buChar char="​"/>
              <a:defRPr/>
            </a:lvl2pPr>
            <a:lvl3pPr indent="-228600" lvl="2" marL="1371600" algn="l">
              <a:lnSpc>
                <a:spcPct val="100000"/>
              </a:lnSpc>
              <a:spcBef>
                <a:spcPts val="600"/>
              </a:spcBef>
              <a:spcAft>
                <a:spcPts val="0"/>
              </a:spcAft>
              <a:buSzPts val="1620"/>
              <a:buNone/>
              <a:defRPr sz="1800"/>
            </a:lvl3pPr>
            <a:lvl4pPr indent="-331469" lvl="3" marL="1828800" algn="l">
              <a:lnSpc>
                <a:spcPct val="100000"/>
              </a:lnSpc>
              <a:spcBef>
                <a:spcPts val="600"/>
              </a:spcBef>
              <a:spcAft>
                <a:spcPts val="0"/>
              </a:spcAft>
              <a:buSzPts val="1620"/>
              <a:buChar char="​"/>
              <a:defRPr sz="1800">
                <a:solidFill>
                  <a:schemeClr val="dk2"/>
                </a:solidFill>
              </a:defRPr>
            </a:lvl4pPr>
            <a:lvl5pPr indent="-331470" lvl="4" marL="2286000" algn="l">
              <a:lnSpc>
                <a:spcPct val="100000"/>
              </a:lnSpc>
              <a:spcBef>
                <a:spcPts val="600"/>
              </a:spcBef>
              <a:spcAft>
                <a:spcPts val="0"/>
              </a:spcAft>
              <a:buSzPts val="1620"/>
              <a:buChar char="​"/>
              <a:defRPr sz="18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31470" lvl="6" marL="3200400" algn="l">
              <a:lnSpc>
                <a:spcPct val="100000"/>
              </a:lnSpc>
              <a:spcBef>
                <a:spcPts val="600"/>
              </a:spcBef>
              <a:spcAft>
                <a:spcPts val="0"/>
              </a:spcAft>
              <a:buSzPts val="1620"/>
              <a:buChar char="​"/>
              <a:defRPr sz="1800">
                <a:solidFill>
                  <a:schemeClr val="dk2"/>
                </a:solidFill>
              </a:defRPr>
            </a:lvl7pPr>
            <a:lvl8pPr indent="-331470" lvl="7" marL="3657600" algn="l">
              <a:lnSpc>
                <a:spcPct val="100000"/>
              </a:lnSpc>
              <a:spcBef>
                <a:spcPts val="600"/>
              </a:spcBef>
              <a:spcAft>
                <a:spcPts val="0"/>
              </a:spcAft>
              <a:buSzPts val="1620"/>
              <a:buChar char="​"/>
              <a:defRPr sz="18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30" name="Google Shape;30;p3"/>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i="0" lang="en-US" sz="800" u="none" cap="none" strike="noStrike">
                <a:solidFill>
                  <a:schemeClr val="dk2"/>
                </a:solidFill>
                <a:latin typeface="Proxima Nova"/>
                <a:ea typeface="Proxima Nova"/>
                <a:cs typeface="Proxima Nova"/>
                <a:sym typeface="Proxima Nova"/>
              </a:rPr>
              <a:t>‹#›</a:t>
            </a:fld>
            <a:endParaRPr i="0" sz="800" u="none" cap="none" strike="noStrike">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Section Header with Photo – White">
  <p:cSld name="13_Section Header with Photo – White">
    <p:bg>
      <p:bgPr>
        <a:solidFill>
          <a:schemeClr val="lt1"/>
        </a:solidFill>
      </p:bgPr>
    </p:bg>
    <p:spTree>
      <p:nvGrpSpPr>
        <p:cNvPr id="159" name="Shape 159"/>
        <p:cNvGrpSpPr/>
        <p:nvPr/>
      </p:nvGrpSpPr>
      <p:grpSpPr>
        <a:xfrm>
          <a:off x="0" y="0"/>
          <a:ext cx="0" cy="0"/>
          <a:chOff x="0" y="0"/>
          <a:chExt cx="0" cy="0"/>
        </a:xfrm>
      </p:grpSpPr>
      <p:sp>
        <p:nvSpPr>
          <p:cNvPr id="160" name="Google Shape;160;p21"/>
          <p:cNvSpPr txBox="1"/>
          <p:nvPr>
            <p:ph type="title"/>
          </p:nvPr>
        </p:nvSpPr>
        <p:spPr>
          <a:xfrm>
            <a:off x="557022" y="633994"/>
            <a:ext cx="7321704"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1"/>
          <p:cNvSpPr txBox="1"/>
          <p:nvPr>
            <p:ph idx="1" type="subTitle"/>
          </p:nvPr>
        </p:nvSpPr>
        <p:spPr>
          <a:xfrm>
            <a:off x="570881" y="19629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162" name="Google Shape;162;p21"/>
          <p:cNvGrpSpPr/>
          <p:nvPr/>
        </p:nvGrpSpPr>
        <p:grpSpPr>
          <a:xfrm>
            <a:off x="6584573" y="-543943"/>
            <a:ext cx="8921724" cy="8921724"/>
            <a:chOff x="6584573" y="-586475"/>
            <a:chExt cx="8921724" cy="8921724"/>
          </a:xfrm>
        </p:grpSpPr>
        <p:sp>
          <p:nvSpPr>
            <p:cNvPr id="163" name="Google Shape;163;p21"/>
            <p:cNvSpPr/>
            <p:nvPr/>
          </p:nvSpPr>
          <p:spPr>
            <a:xfrm rot="2700000">
              <a:off x="9934351" y="-1323141"/>
              <a:ext cx="2222167" cy="10395056"/>
            </a:xfrm>
            <a:custGeom>
              <a:rect b="b" l="l" r="r" t="t"/>
              <a:pathLst>
                <a:path extrusionOk="0" h="4540137" w="970552">
                  <a:moveTo>
                    <a:pt x="1" y="970551"/>
                  </a:moveTo>
                  <a:lnTo>
                    <a:pt x="970552" y="0"/>
                  </a:lnTo>
                  <a:lnTo>
                    <a:pt x="970552" y="3569585"/>
                  </a:lnTo>
                  <a:lnTo>
                    <a:pt x="0" y="4540137"/>
                  </a:lnTo>
                  <a:close/>
                </a:path>
              </a:pathLst>
            </a:custGeom>
            <a:gradFill>
              <a:gsLst>
                <a:gs pos="0">
                  <a:srgbClr val="0091DA">
                    <a:alpha val="0"/>
                  </a:srgbClr>
                </a:gs>
                <a:gs pos="33000">
                  <a:srgbClr val="0091DA">
                    <a:alpha val="0"/>
                  </a:srgbClr>
                </a:gs>
                <a:gs pos="56000">
                  <a:srgbClr val="0091DA">
                    <a:alpha val="69803"/>
                  </a:srgbClr>
                </a:gs>
                <a:gs pos="78000">
                  <a:srgbClr val="0091DA">
                    <a:alpha val="0"/>
                  </a:srgbClr>
                </a:gs>
                <a:gs pos="100000">
                  <a:srgbClr val="0091DA">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64" name="Google Shape;164;p21"/>
            <p:cNvSpPr/>
            <p:nvPr/>
          </p:nvSpPr>
          <p:spPr>
            <a:xfrm rot="2700000">
              <a:off x="11082502" y="2834575"/>
              <a:ext cx="1026114" cy="4800052"/>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pic>
          <p:nvPicPr>
            <p:cNvPr id="165" name="Google Shape;165;p21"/>
            <p:cNvPicPr preferRelativeResize="0"/>
            <p:nvPr/>
          </p:nvPicPr>
          <p:blipFill rotWithShape="1">
            <a:blip r:embed="rId2">
              <a:alphaModFix/>
            </a:blip>
            <a:srcRect b="0" l="0" r="0" t="0"/>
            <a:stretch/>
          </p:blipFill>
          <p:spPr>
            <a:xfrm>
              <a:off x="8246785" y="2934586"/>
              <a:ext cx="2146119" cy="2096784"/>
            </a:xfrm>
            <a:prstGeom prst="rect">
              <a:avLst/>
            </a:prstGeom>
            <a:noFill/>
            <a:ln>
              <a:noFill/>
            </a:ln>
          </p:spPr>
        </p:pic>
      </p:grpSp>
      <p:sp>
        <p:nvSpPr>
          <p:cNvPr id="166" name="Google Shape;166;p21"/>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ection Header with Photo – White">
  <p:cSld name="12_Section Header with Photo – White">
    <p:bg>
      <p:bgPr>
        <a:solidFill>
          <a:schemeClr val="lt1"/>
        </a:solidFill>
      </p:bgPr>
    </p:bg>
    <p:spTree>
      <p:nvGrpSpPr>
        <p:cNvPr id="167" name="Shape 167"/>
        <p:cNvGrpSpPr/>
        <p:nvPr/>
      </p:nvGrpSpPr>
      <p:grpSpPr>
        <a:xfrm>
          <a:off x="0" y="0"/>
          <a:ext cx="0" cy="0"/>
          <a:chOff x="0" y="0"/>
          <a:chExt cx="0" cy="0"/>
        </a:xfrm>
      </p:grpSpPr>
      <p:sp>
        <p:nvSpPr>
          <p:cNvPr id="168" name="Google Shape;168;p22"/>
          <p:cNvSpPr txBox="1"/>
          <p:nvPr>
            <p:ph type="title"/>
          </p:nvPr>
        </p:nvSpPr>
        <p:spPr>
          <a:xfrm>
            <a:off x="557022" y="633994"/>
            <a:ext cx="6758177"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2"/>
          <p:cNvSpPr txBox="1"/>
          <p:nvPr>
            <p:ph idx="1" type="subTitle"/>
          </p:nvPr>
        </p:nvSpPr>
        <p:spPr>
          <a:xfrm>
            <a:off x="570881" y="19629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170" name="Google Shape;170;p22"/>
          <p:cNvGrpSpPr/>
          <p:nvPr/>
        </p:nvGrpSpPr>
        <p:grpSpPr>
          <a:xfrm>
            <a:off x="6871820" y="-468861"/>
            <a:ext cx="8666208" cy="8666207"/>
            <a:chOff x="5331295" y="-2310682"/>
            <a:chExt cx="11110679" cy="11110679"/>
          </a:xfrm>
        </p:grpSpPr>
        <p:sp>
          <p:nvSpPr>
            <p:cNvPr id="171" name="Google Shape;171;p22"/>
            <p:cNvSpPr/>
            <p:nvPr/>
          </p:nvSpPr>
          <p:spPr>
            <a:xfrm rot="2700000">
              <a:off x="9502945" y="-3228090"/>
              <a:ext cx="2767378" cy="12945495"/>
            </a:xfrm>
            <a:custGeom>
              <a:rect b="b" l="l" r="r" t="t"/>
              <a:pathLst>
                <a:path extrusionOk="0" h="4540137" w="970552">
                  <a:moveTo>
                    <a:pt x="1" y="970551"/>
                  </a:moveTo>
                  <a:lnTo>
                    <a:pt x="970552" y="0"/>
                  </a:lnTo>
                  <a:lnTo>
                    <a:pt x="970552" y="3569585"/>
                  </a:lnTo>
                  <a:lnTo>
                    <a:pt x="0" y="4540137"/>
                  </a:lnTo>
                  <a:close/>
                </a:path>
              </a:pathLst>
            </a:custGeom>
            <a:gradFill>
              <a:gsLst>
                <a:gs pos="0">
                  <a:srgbClr val="7F35B2">
                    <a:alpha val="0"/>
                  </a:srgbClr>
                </a:gs>
                <a:gs pos="26000">
                  <a:srgbClr val="7F35B2">
                    <a:alpha val="0"/>
                  </a:srgbClr>
                </a:gs>
                <a:gs pos="52999">
                  <a:srgbClr val="7F35B2">
                    <a:alpha val="69803"/>
                  </a:srgbClr>
                </a:gs>
                <a:gs pos="78000">
                  <a:srgbClr val="7F35B2">
                    <a:alpha val="0"/>
                  </a:srgbClr>
                </a:gs>
                <a:gs pos="100000">
                  <a:srgbClr val="7F35B2">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72" name="Google Shape;172;p22"/>
            <p:cNvSpPr/>
            <p:nvPr/>
          </p:nvSpPr>
          <p:spPr>
            <a:xfrm rot="2700000">
              <a:off x="10932796" y="1949727"/>
              <a:ext cx="1277873" cy="5977751"/>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pic>
          <p:nvPicPr>
            <p:cNvPr descr="Icon&#10;&#10;" id="173" name="Google Shape;173;p22"/>
            <p:cNvPicPr preferRelativeResize="0"/>
            <p:nvPr/>
          </p:nvPicPr>
          <p:blipFill rotWithShape="1">
            <a:blip r:embed="rId2">
              <a:alphaModFix/>
            </a:blip>
            <a:srcRect b="0" l="0" r="0" t="0"/>
            <a:stretch/>
          </p:blipFill>
          <p:spPr>
            <a:xfrm>
              <a:off x="6811347" y="1843895"/>
              <a:ext cx="2631885" cy="2989069"/>
            </a:xfrm>
            <a:prstGeom prst="rect">
              <a:avLst/>
            </a:prstGeom>
            <a:noFill/>
            <a:ln>
              <a:noFill/>
            </a:ln>
          </p:spPr>
        </p:pic>
      </p:grpSp>
      <p:sp>
        <p:nvSpPr>
          <p:cNvPr id="174" name="Google Shape;174;p22"/>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175" name="Shape 175"/>
        <p:cNvGrpSpPr/>
        <p:nvPr/>
      </p:nvGrpSpPr>
      <p:grpSpPr>
        <a:xfrm>
          <a:off x="0" y="0"/>
          <a:ext cx="0" cy="0"/>
          <a:chOff x="0" y="0"/>
          <a:chExt cx="0" cy="0"/>
        </a:xfrm>
      </p:grpSpPr>
      <p:sp>
        <p:nvSpPr>
          <p:cNvPr id="176" name="Google Shape;176;p23"/>
          <p:cNvSpPr txBox="1"/>
          <p:nvPr>
            <p:ph idx="1" type="body"/>
          </p:nvPr>
        </p:nvSpPr>
        <p:spPr>
          <a:xfrm>
            <a:off x="438912" y="1600200"/>
            <a:ext cx="5462158"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177" name="Google Shape;177;p23"/>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grpSp>
        <p:nvGrpSpPr>
          <p:cNvPr id="178" name="Google Shape;178;p23"/>
          <p:cNvGrpSpPr/>
          <p:nvPr/>
        </p:nvGrpSpPr>
        <p:grpSpPr>
          <a:xfrm>
            <a:off x="3789911" y="-1368192"/>
            <a:ext cx="9314869" cy="9995760"/>
            <a:chOff x="3789911" y="-1368192"/>
            <a:chExt cx="9314869" cy="9995760"/>
          </a:xfrm>
        </p:grpSpPr>
        <p:sp>
          <p:nvSpPr>
            <p:cNvPr id="179" name="Google Shape;179;p23"/>
            <p:cNvSpPr/>
            <p:nvPr/>
          </p:nvSpPr>
          <p:spPr>
            <a:xfrm rot="-8100000">
              <a:off x="6699960" y="862779"/>
              <a:ext cx="1045539" cy="8663939"/>
            </a:xfrm>
            <a:custGeom>
              <a:rect b="b" l="l" r="r" t="t"/>
              <a:pathLst>
                <a:path extrusionOk="0" h="8663939" w="1042026">
                  <a:moveTo>
                    <a:pt x="0" y="0"/>
                  </a:moveTo>
                  <a:lnTo>
                    <a:pt x="1042026" y="0"/>
                  </a:lnTo>
                  <a:lnTo>
                    <a:pt x="1042026" y="7621913"/>
                  </a:lnTo>
                  <a:lnTo>
                    <a:pt x="0" y="8663939"/>
                  </a:lnTo>
                  <a:close/>
                </a:path>
              </a:pathLst>
            </a:custGeom>
            <a:gradFill>
              <a:gsLst>
                <a:gs pos="0">
                  <a:srgbClr val="F4F8FA">
                    <a:alpha val="0"/>
                  </a:srgbClr>
                </a:gs>
                <a:gs pos="30000">
                  <a:srgbClr val="F4F8FA">
                    <a:alpha val="0"/>
                  </a:srgbClr>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80" name="Google Shape;180;p23"/>
            <p:cNvSpPr/>
            <p:nvPr/>
          </p:nvSpPr>
          <p:spPr>
            <a:xfrm rot="2700000">
              <a:off x="9149191" y="-2267343"/>
              <a:ext cx="1045539" cy="8663939"/>
            </a:xfrm>
            <a:custGeom>
              <a:rect b="b" l="l" r="r" t="t"/>
              <a:pathLst>
                <a:path extrusionOk="0" h="8663939" w="1042026">
                  <a:moveTo>
                    <a:pt x="0" y="0"/>
                  </a:moveTo>
                  <a:lnTo>
                    <a:pt x="1042026" y="0"/>
                  </a:lnTo>
                  <a:lnTo>
                    <a:pt x="1042026" y="7621913"/>
                  </a:lnTo>
                  <a:lnTo>
                    <a:pt x="0" y="8663939"/>
                  </a:lnTo>
                  <a:close/>
                </a:path>
              </a:pathLst>
            </a:custGeom>
            <a:gradFill>
              <a:gsLst>
                <a:gs pos="0">
                  <a:srgbClr val="F4F8FA">
                    <a:alpha val="0"/>
                  </a:srgbClr>
                </a:gs>
                <a:gs pos="22000">
                  <a:srgbClr val="F4F8FA">
                    <a:alpha val="0"/>
                  </a:srgbClr>
                </a:gs>
                <a:gs pos="100000">
                  <a:schemeClr val="accent4"/>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descr="logo placeholder: click to insert logo or delete box if not needed" id="181" name="Google Shape;181;p23"/>
          <p:cNvSpPr/>
          <p:nvPr>
            <p:ph idx="3" type="pic"/>
          </p:nvPr>
        </p:nvSpPr>
        <p:spPr>
          <a:xfrm>
            <a:off x="8925484" y="4619335"/>
            <a:ext cx="2740025" cy="13716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pic>
        <p:nvPicPr>
          <p:cNvPr id="182" name="Google Shape;182;p23"/>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183" name="Google Shape;183;p23"/>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184" name="Google Shape;184;p23"/>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howMasterSp="0">
  <p:cSld name="1_Quote">
    <p:spTree>
      <p:nvGrpSpPr>
        <p:cNvPr id="185" name="Shape 185"/>
        <p:cNvGrpSpPr/>
        <p:nvPr/>
      </p:nvGrpSpPr>
      <p:grpSpPr>
        <a:xfrm>
          <a:off x="0" y="0"/>
          <a:ext cx="0" cy="0"/>
          <a:chOff x="0" y="0"/>
          <a:chExt cx="0" cy="0"/>
        </a:xfrm>
      </p:grpSpPr>
      <p:sp>
        <p:nvSpPr>
          <p:cNvPr id="186" name="Google Shape;186;p24"/>
          <p:cNvSpPr txBox="1"/>
          <p:nvPr>
            <p:ph idx="1" type="body"/>
          </p:nvPr>
        </p:nvSpPr>
        <p:spPr>
          <a:xfrm>
            <a:off x="438912" y="1600200"/>
            <a:ext cx="5413248"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187" name="Google Shape;187;p24"/>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grpSp>
        <p:nvGrpSpPr>
          <p:cNvPr id="188" name="Google Shape;188;p24"/>
          <p:cNvGrpSpPr/>
          <p:nvPr/>
        </p:nvGrpSpPr>
        <p:grpSpPr>
          <a:xfrm>
            <a:off x="3789911" y="-1368192"/>
            <a:ext cx="9314869" cy="9995760"/>
            <a:chOff x="3789911" y="-1368192"/>
            <a:chExt cx="9314869" cy="9995760"/>
          </a:xfrm>
        </p:grpSpPr>
        <p:sp>
          <p:nvSpPr>
            <p:cNvPr id="189" name="Google Shape;189;p24"/>
            <p:cNvSpPr/>
            <p:nvPr/>
          </p:nvSpPr>
          <p:spPr>
            <a:xfrm rot="-8100000">
              <a:off x="6699960" y="862779"/>
              <a:ext cx="1045539" cy="8663939"/>
            </a:xfrm>
            <a:custGeom>
              <a:rect b="b" l="l" r="r" t="t"/>
              <a:pathLst>
                <a:path extrusionOk="0" h="8663939" w="1042026">
                  <a:moveTo>
                    <a:pt x="0" y="0"/>
                  </a:moveTo>
                  <a:lnTo>
                    <a:pt x="1042026" y="0"/>
                  </a:lnTo>
                  <a:lnTo>
                    <a:pt x="1042026" y="7621913"/>
                  </a:lnTo>
                  <a:lnTo>
                    <a:pt x="0" y="8663939"/>
                  </a:lnTo>
                  <a:close/>
                </a:path>
              </a:pathLst>
            </a:custGeom>
            <a:gradFill>
              <a:gsLst>
                <a:gs pos="0">
                  <a:srgbClr val="FFFFFF">
                    <a:alpha val="0"/>
                  </a:srgbClr>
                </a:gs>
                <a:gs pos="30000">
                  <a:srgbClr val="FFFFFF">
                    <a:alpha val="0"/>
                  </a:srgbClr>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90" name="Google Shape;190;p24"/>
            <p:cNvSpPr/>
            <p:nvPr/>
          </p:nvSpPr>
          <p:spPr>
            <a:xfrm rot="2700000">
              <a:off x="9149191" y="-2267343"/>
              <a:ext cx="1045539" cy="8663939"/>
            </a:xfrm>
            <a:custGeom>
              <a:rect b="b" l="l" r="r" t="t"/>
              <a:pathLst>
                <a:path extrusionOk="0" h="8663939" w="1042026">
                  <a:moveTo>
                    <a:pt x="0" y="0"/>
                  </a:moveTo>
                  <a:lnTo>
                    <a:pt x="1042026" y="0"/>
                  </a:lnTo>
                  <a:lnTo>
                    <a:pt x="1042026" y="7621913"/>
                  </a:lnTo>
                  <a:lnTo>
                    <a:pt x="0" y="8663939"/>
                  </a:lnTo>
                  <a:close/>
                </a:path>
              </a:pathLst>
            </a:custGeom>
            <a:gradFill>
              <a:gsLst>
                <a:gs pos="0">
                  <a:srgbClr val="FFFFFF">
                    <a:alpha val="0"/>
                  </a:srgbClr>
                </a:gs>
                <a:gs pos="22000">
                  <a:srgbClr val="FFFFFF">
                    <a:alpha val="0"/>
                  </a:srgbClr>
                </a:gs>
                <a:gs pos="100000">
                  <a:schemeClr val="accent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descr="logo placeholder: click to insert logo or delete box if not needed" id="191" name="Google Shape;191;p24"/>
          <p:cNvSpPr/>
          <p:nvPr>
            <p:ph idx="3" type="pic"/>
          </p:nvPr>
        </p:nvSpPr>
        <p:spPr>
          <a:xfrm>
            <a:off x="8925484" y="4619335"/>
            <a:ext cx="2740025" cy="13716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pic>
        <p:nvPicPr>
          <p:cNvPr id="192" name="Google Shape;192;p24"/>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193" name="Google Shape;193;p24"/>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194" name="Google Shape;194;p24"/>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showMasterSp="0">
  <p:cSld name="2_Quote">
    <p:spTree>
      <p:nvGrpSpPr>
        <p:cNvPr id="195" name="Shape 195"/>
        <p:cNvGrpSpPr/>
        <p:nvPr/>
      </p:nvGrpSpPr>
      <p:grpSpPr>
        <a:xfrm>
          <a:off x="0" y="0"/>
          <a:ext cx="0" cy="0"/>
          <a:chOff x="0" y="0"/>
          <a:chExt cx="0" cy="0"/>
        </a:xfrm>
      </p:grpSpPr>
      <p:sp>
        <p:nvSpPr>
          <p:cNvPr id="196" name="Google Shape;196;p25"/>
          <p:cNvSpPr txBox="1"/>
          <p:nvPr>
            <p:ph idx="1" type="body"/>
          </p:nvPr>
        </p:nvSpPr>
        <p:spPr>
          <a:xfrm>
            <a:off x="438912" y="1600200"/>
            <a:ext cx="5413248"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197" name="Google Shape;197;p25"/>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grpSp>
        <p:nvGrpSpPr>
          <p:cNvPr id="198" name="Google Shape;198;p25"/>
          <p:cNvGrpSpPr/>
          <p:nvPr/>
        </p:nvGrpSpPr>
        <p:grpSpPr>
          <a:xfrm>
            <a:off x="3789911" y="-1368192"/>
            <a:ext cx="9314869" cy="9995760"/>
            <a:chOff x="3789911" y="-1368192"/>
            <a:chExt cx="9314869" cy="9995760"/>
          </a:xfrm>
        </p:grpSpPr>
        <p:sp>
          <p:nvSpPr>
            <p:cNvPr id="199" name="Google Shape;199;p25"/>
            <p:cNvSpPr/>
            <p:nvPr/>
          </p:nvSpPr>
          <p:spPr>
            <a:xfrm rot="-8100000">
              <a:off x="6699960" y="862779"/>
              <a:ext cx="1045539" cy="8663939"/>
            </a:xfrm>
            <a:custGeom>
              <a:rect b="b" l="l" r="r" t="t"/>
              <a:pathLst>
                <a:path extrusionOk="0" h="8663939" w="1042026">
                  <a:moveTo>
                    <a:pt x="0" y="0"/>
                  </a:moveTo>
                  <a:lnTo>
                    <a:pt x="1042026" y="0"/>
                  </a:lnTo>
                  <a:lnTo>
                    <a:pt x="1042026" y="7621913"/>
                  </a:lnTo>
                  <a:lnTo>
                    <a:pt x="0" y="8663939"/>
                  </a:lnTo>
                  <a:close/>
                </a:path>
              </a:pathLst>
            </a:custGeom>
            <a:gradFill>
              <a:gsLst>
                <a:gs pos="0">
                  <a:srgbClr val="FFFFFF">
                    <a:alpha val="0"/>
                  </a:srgbClr>
                </a:gs>
                <a:gs pos="30000">
                  <a:srgbClr val="FFFFFF">
                    <a:alpha val="0"/>
                  </a:srgbClr>
                </a:gs>
                <a:gs pos="100000">
                  <a:schemeClr val="accent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00" name="Google Shape;200;p25"/>
            <p:cNvSpPr/>
            <p:nvPr/>
          </p:nvSpPr>
          <p:spPr>
            <a:xfrm rot="2700000">
              <a:off x="9149191" y="-2267343"/>
              <a:ext cx="1045539" cy="8663939"/>
            </a:xfrm>
            <a:custGeom>
              <a:rect b="b" l="l" r="r" t="t"/>
              <a:pathLst>
                <a:path extrusionOk="0" h="8663939" w="1042026">
                  <a:moveTo>
                    <a:pt x="0" y="0"/>
                  </a:moveTo>
                  <a:lnTo>
                    <a:pt x="1042026" y="0"/>
                  </a:lnTo>
                  <a:lnTo>
                    <a:pt x="1042026" y="7621913"/>
                  </a:lnTo>
                  <a:lnTo>
                    <a:pt x="0" y="8663939"/>
                  </a:lnTo>
                  <a:close/>
                </a:path>
              </a:pathLst>
            </a:custGeom>
            <a:gradFill>
              <a:gsLst>
                <a:gs pos="0">
                  <a:srgbClr val="FFFFFF">
                    <a:alpha val="0"/>
                  </a:srgbClr>
                </a:gs>
                <a:gs pos="22000">
                  <a:srgbClr val="FFFFFF">
                    <a:alpha val="0"/>
                  </a:srgbClr>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descr="logo placeholder: click to insert logo or delete box if not needed" id="201" name="Google Shape;201;p25"/>
          <p:cNvSpPr/>
          <p:nvPr>
            <p:ph idx="3" type="pic"/>
          </p:nvPr>
        </p:nvSpPr>
        <p:spPr>
          <a:xfrm>
            <a:off x="8925484" y="4619335"/>
            <a:ext cx="2740025" cy="13716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pic>
        <p:nvPicPr>
          <p:cNvPr id="202" name="Google Shape;202;p25"/>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203" name="Google Shape;203;p25"/>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204" name="Google Shape;204;p25"/>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with Photo" showMasterSp="0">
  <p:cSld name="1_Quote with Photo">
    <p:bg>
      <p:bgPr>
        <a:blipFill>
          <a:blip r:embed="rId2">
            <a:alphaModFix/>
          </a:blip>
          <a:stretch>
            <a:fillRect/>
          </a:stretch>
        </a:blipFill>
      </p:bgPr>
    </p:bg>
    <p:spTree>
      <p:nvGrpSpPr>
        <p:cNvPr id="205" name="Shape 205"/>
        <p:cNvGrpSpPr/>
        <p:nvPr/>
      </p:nvGrpSpPr>
      <p:grpSpPr>
        <a:xfrm>
          <a:off x="0" y="0"/>
          <a:ext cx="0" cy="0"/>
          <a:chOff x="0" y="0"/>
          <a:chExt cx="0" cy="0"/>
        </a:xfrm>
      </p:grpSpPr>
      <p:sp>
        <p:nvSpPr>
          <p:cNvPr id="206" name="Google Shape;206;p26"/>
          <p:cNvSpPr/>
          <p:nvPr/>
        </p:nvSpPr>
        <p:spPr>
          <a:xfrm rot="2700000">
            <a:off x="956578" y="-4049006"/>
            <a:ext cx="6293364" cy="12454818"/>
          </a:xfrm>
          <a:custGeom>
            <a:rect b="b" l="l" r="r" t="t"/>
            <a:pathLst>
              <a:path extrusionOk="0" h="12454818" w="6293364">
                <a:moveTo>
                  <a:pt x="0" y="6293364"/>
                </a:moveTo>
                <a:lnTo>
                  <a:pt x="6293364" y="0"/>
                </a:lnTo>
                <a:lnTo>
                  <a:pt x="6293364" y="9715045"/>
                </a:lnTo>
                <a:lnTo>
                  <a:pt x="3553591" y="12454818"/>
                </a:lnTo>
                <a:lnTo>
                  <a:pt x="0" y="8901227"/>
                </a:lnTo>
                <a:close/>
              </a:path>
            </a:pathLst>
          </a:custGeom>
          <a:gradFill>
            <a:gsLst>
              <a:gs pos="0">
                <a:srgbClr val="FFFFFF">
                  <a:alpha val="30980"/>
                </a:srgbClr>
              </a:gs>
              <a:gs pos="19000">
                <a:srgbClr val="FFFFFF">
                  <a:alpha val="30980"/>
                </a:srgbClr>
              </a:gs>
              <a:gs pos="5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07" name="Google Shape;207;p26"/>
          <p:cNvSpPr txBox="1"/>
          <p:nvPr>
            <p:ph idx="1" type="body"/>
          </p:nvPr>
        </p:nvSpPr>
        <p:spPr>
          <a:xfrm>
            <a:off x="438912" y="1600200"/>
            <a:ext cx="5413248"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08" name="Google Shape;208;p26"/>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209" name="Google Shape;209;p26"/>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210" name="Google Shape;210;p26"/>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211" name="Google Shape;211;p26"/>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lt1"/>
                </a:solidFill>
                <a:latin typeface="Proxima Nova"/>
                <a:ea typeface="Proxima Nova"/>
                <a:cs typeface="Proxima Nova"/>
                <a:sym typeface="Proxima Nova"/>
              </a:rPr>
              <a:t>‹#›</a:t>
            </a:fld>
            <a:endParaRPr sz="800">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with Photo – White" showMasterSp="0">
  <p:cSld name="2_Quote with Photo – White">
    <p:bg>
      <p:bgPr>
        <a:blipFill>
          <a:blip r:embed="rId2">
            <a:alphaModFix/>
          </a:blip>
          <a:stretch>
            <a:fillRect/>
          </a:stretch>
        </a:blipFill>
      </p:bgPr>
    </p:bg>
    <p:spTree>
      <p:nvGrpSpPr>
        <p:cNvPr id="212" name="Shape 212"/>
        <p:cNvGrpSpPr/>
        <p:nvPr/>
      </p:nvGrpSpPr>
      <p:grpSpPr>
        <a:xfrm>
          <a:off x="0" y="0"/>
          <a:ext cx="0" cy="0"/>
          <a:chOff x="0" y="0"/>
          <a:chExt cx="0" cy="0"/>
        </a:xfrm>
      </p:grpSpPr>
      <p:sp>
        <p:nvSpPr>
          <p:cNvPr id="213" name="Google Shape;213;p27"/>
          <p:cNvSpPr/>
          <p:nvPr/>
        </p:nvSpPr>
        <p:spPr>
          <a:xfrm rot="2700000">
            <a:off x="969033" y="-4049006"/>
            <a:ext cx="6293364" cy="12454818"/>
          </a:xfrm>
          <a:custGeom>
            <a:rect b="b" l="l" r="r" t="t"/>
            <a:pathLst>
              <a:path extrusionOk="0" h="12454818" w="6293364">
                <a:moveTo>
                  <a:pt x="0" y="6293364"/>
                </a:moveTo>
                <a:lnTo>
                  <a:pt x="6293364" y="0"/>
                </a:lnTo>
                <a:lnTo>
                  <a:pt x="6293364" y="9715045"/>
                </a:lnTo>
                <a:lnTo>
                  <a:pt x="3553591" y="12454818"/>
                </a:lnTo>
                <a:lnTo>
                  <a:pt x="0" y="8901227"/>
                </a:lnTo>
                <a:close/>
              </a:path>
            </a:pathLst>
          </a:custGeom>
          <a:gradFill>
            <a:gsLst>
              <a:gs pos="0">
                <a:srgbClr val="FFFFFF">
                  <a:alpha val="24705"/>
                </a:srgbClr>
              </a:gs>
              <a:gs pos="12000">
                <a:srgbClr val="FFFFFF">
                  <a:alpha val="24705"/>
                </a:srgbClr>
              </a:gs>
              <a:gs pos="28000">
                <a:srgbClr val="FFFFFF">
                  <a:alpha val="83921"/>
                </a:srgbClr>
              </a:gs>
              <a:gs pos="6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14" name="Google Shape;214;p27"/>
          <p:cNvSpPr txBox="1"/>
          <p:nvPr>
            <p:ph idx="1" type="body"/>
          </p:nvPr>
        </p:nvSpPr>
        <p:spPr>
          <a:xfrm>
            <a:off x="438912" y="1600200"/>
            <a:ext cx="5413248"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15" name="Google Shape;215;p27"/>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216" name="Google Shape;216;p27"/>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217" name="Google Shape;217;p27"/>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218" name="Google Shape;218;p27"/>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with Photo – White" showMasterSp="0">
  <p:cSld name="3_Quote with Photo – White">
    <p:bg>
      <p:bgPr>
        <a:blipFill>
          <a:blip r:embed="rId2">
            <a:alphaModFix/>
          </a:blip>
          <a:stretch>
            <a:fillRect/>
          </a:stretch>
        </a:blipFill>
      </p:bgPr>
    </p:bg>
    <p:spTree>
      <p:nvGrpSpPr>
        <p:cNvPr id="219" name="Shape 219"/>
        <p:cNvGrpSpPr/>
        <p:nvPr/>
      </p:nvGrpSpPr>
      <p:grpSpPr>
        <a:xfrm>
          <a:off x="0" y="0"/>
          <a:ext cx="0" cy="0"/>
          <a:chOff x="0" y="0"/>
          <a:chExt cx="0" cy="0"/>
        </a:xfrm>
      </p:grpSpPr>
      <p:sp>
        <p:nvSpPr>
          <p:cNvPr id="220" name="Google Shape;220;p28"/>
          <p:cNvSpPr/>
          <p:nvPr/>
        </p:nvSpPr>
        <p:spPr>
          <a:xfrm rot="2700000">
            <a:off x="969033" y="-4049006"/>
            <a:ext cx="6293364" cy="12454818"/>
          </a:xfrm>
          <a:custGeom>
            <a:rect b="b" l="l" r="r" t="t"/>
            <a:pathLst>
              <a:path extrusionOk="0" h="12454818" w="6293364">
                <a:moveTo>
                  <a:pt x="0" y="6293364"/>
                </a:moveTo>
                <a:lnTo>
                  <a:pt x="6293364" y="0"/>
                </a:lnTo>
                <a:lnTo>
                  <a:pt x="6293364" y="9715045"/>
                </a:lnTo>
                <a:lnTo>
                  <a:pt x="3553591" y="12454818"/>
                </a:lnTo>
                <a:lnTo>
                  <a:pt x="0" y="8901227"/>
                </a:lnTo>
                <a:close/>
              </a:path>
            </a:pathLst>
          </a:custGeom>
          <a:gradFill>
            <a:gsLst>
              <a:gs pos="0">
                <a:srgbClr val="FFFFFF">
                  <a:alpha val="24705"/>
                </a:srgbClr>
              </a:gs>
              <a:gs pos="12000">
                <a:srgbClr val="FFFFFF">
                  <a:alpha val="24705"/>
                </a:srgbClr>
              </a:gs>
              <a:gs pos="28000">
                <a:srgbClr val="FFFFFF">
                  <a:alpha val="83921"/>
                </a:srgbClr>
              </a:gs>
              <a:gs pos="6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21" name="Google Shape;221;p28"/>
          <p:cNvSpPr txBox="1"/>
          <p:nvPr>
            <p:ph idx="1" type="body"/>
          </p:nvPr>
        </p:nvSpPr>
        <p:spPr>
          <a:xfrm>
            <a:off x="438912" y="1600200"/>
            <a:ext cx="5413248"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22" name="Google Shape;222;p28"/>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223" name="Google Shape;223;p28"/>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224" name="Google Shape;224;p28"/>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225" name="Google Shape;225;p28"/>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lt1"/>
                </a:solidFill>
                <a:latin typeface="Proxima Nova"/>
                <a:ea typeface="Proxima Nova"/>
                <a:cs typeface="Proxima Nova"/>
                <a:sym typeface="Proxima Nova"/>
              </a:rPr>
              <a:t>‹#›</a:t>
            </a:fld>
            <a:endParaRPr sz="800">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with Photo – White" showMasterSp="0">
  <p:cSld name="1_Quote with Photo – White">
    <p:bg>
      <p:bgPr>
        <a:blipFill>
          <a:blip r:embed="rId2">
            <a:alphaModFix/>
          </a:blip>
          <a:stretch>
            <a:fillRect/>
          </a:stretch>
        </a:blipFill>
      </p:bgPr>
    </p:bg>
    <p:spTree>
      <p:nvGrpSpPr>
        <p:cNvPr id="226" name="Shape 226"/>
        <p:cNvGrpSpPr/>
        <p:nvPr/>
      </p:nvGrpSpPr>
      <p:grpSpPr>
        <a:xfrm>
          <a:off x="0" y="0"/>
          <a:ext cx="0" cy="0"/>
          <a:chOff x="0" y="0"/>
          <a:chExt cx="0" cy="0"/>
        </a:xfrm>
      </p:grpSpPr>
      <p:sp>
        <p:nvSpPr>
          <p:cNvPr id="227" name="Google Shape;227;p29"/>
          <p:cNvSpPr/>
          <p:nvPr/>
        </p:nvSpPr>
        <p:spPr>
          <a:xfrm rot="2700000">
            <a:off x="969033" y="-4049006"/>
            <a:ext cx="6293364" cy="12454818"/>
          </a:xfrm>
          <a:custGeom>
            <a:rect b="b" l="l" r="r" t="t"/>
            <a:pathLst>
              <a:path extrusionOk="0" h="12454818" w="6293364">
                <a:moveTo>
                  <a:pt x="0" y="6293364"/>
                </a:moveTo>
                <a:lnTo>
                  <a:pt x="6293364" y="0"/>
                </a:lnTo>
                <a:lnTo>
                  <a:pt x="6293364" y="9715045"/>
                </a:lnTo>
                <a:lnTo>
                  <a:pt x="3553591" y="12454818"/>
                </a:lnTo>
                <a:lnTo>
                  <a:pt x="0" y="8901227"/>
                </a:lnTo>
                <a:close/>
              </a:path>
            </a:pathLst>
          </a:custGeom>
          <a:gradFill>
            <a:gsLst>
              <a:gs pos="0">
                <a:srgbClr val="FFFFFF">
                  <a:alpha val="24705"/>
                </a:srgbClr>
              </a:gs>
              <a:gs pos="12000">
                <a:srgbClr val="FFFFFF">
                  <a:alpha val="24705"/>
                </a:srgbClr>
              </a:gs>
              <a:gs pos="28000">
                <a:srgbClr val="FFFFFF">
                  <a:alpha val="83921"/>
                </a:srgbClr>
              </a:gs>
              <a:gs pos="6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28" name="Google Shape;228;p29"/>
          <p:cNvSpPr txBox="1"/>
          <p:nvPr>
            <p:ph idx="1" type="body"/>
          </p:nvPr>
        </p:nvSpPr>
        <p:spPr>
          <a:xfrm>
            <a:off x="438912" y="1600200"/>
            <a:ext cx="4994325"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29" name="Google Shape;229;p29"/>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230" name="Google Shape;230;p29"/>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231" name="Google Shape;231;p29"/>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232" name="Google Shape;232;p29"/>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White" showMasterSp="0">
  <p:cSld name="Quote with Photo – White">
    <p:bg>
      <p:bgPr>
        <a:blipFill>
          <a:blip r:embed="rId2">
            <a:alphaModFix/>
          </a:blip>
          <a:stretch>
            <a:fillRect/>
          </a:stretch>
        </a:blipFill>
      </p:bgPr>
    </p:bg>
    <p:spTree>
      <p:nvGrpSpPr>
        <p:cNvPr id="233" name="Shape 233"/>
        <p:cNvGrpSpPr/>
        <p:nvPr/>
      </p:nvGrpSpPr>
      <p:grpSpPr>
        <a:xfrm>
          <a:off x="0" y="0"/>
          <a:ext cx="0" cy="0"/>
          <a:chOff x="0" y="0"/>
          <a:chExt cx="0" cy="0"/>
        </a:xfrm>
      </p:grpSpPr>
      <p:sp>
        <p:nvSpPr>
          <p:cNvPr id="234" name="Google Shape;234;p30"/>
          <p:cNvSpPr/>
          <p:nvPr/>
        </p:nvSpPr>
        <p:spPr>
          <a:xfrm rot="2700000">
            <a:off x="969033" y="-4049006"/>
            <a:ext cx="6293364" cy="12454818"/>
          </a:xfrm>
          <a:custGeom>
            <a:rect b="b" l="l" r="r" t="t"/>
            <a:pathLst>
              <a:path extrusionOk="0" h="12454818" w="6293364">
                <a:moveTo>
                  <a:pt x="0" y="6293364"/>
                </a:moveTo>
                <a:lnTo>
                  <a:pt x="6293364" y="0"/>
                </a:lnTo>
                <a:lnTo>
                  <a:pt x="6293364" y="9715045"/>
                </a:lnTo>
                <a:lnTo>
                  <a:pt x="3553591" y="12454818"/>
                </a:lnTo>
                <a:lnTo>
                  <a:pt x="0" y="8901227"/>
                </a:lnTo>
                <a:close/>
              </a:path>
            </a:pathLst>
          </a:custGeom>
          <a:gradFill>
            <a:gsLst>
              <a:gs pos="0">
                <a:srgbClr val="FFFFFF">
                  <a:alpha val="24705"/>
                </a:srgbClr>
              </a:gs>
              <a:gs pos="36000">
                <a:srgbClr val="FFFFFF">
                  <a:alpha val="24705"/>
                </a:srgbClr>
              </a:gs>
              <a:gs pos="45000">
                <a:srgbClr val="FFFFFF">
                  <a:alpha val="83921"/>
                </a:srgbClr>
              </a:gs>
              <a:gs pos="6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35" name="Google Shape;235;p30"/>
          <p:cNvSpPr txBox="1"/>
          <p:nvPr>
            <p:ph idx="1" type="body"/>
          </p:nvPr>
        </p:nvSpPr>
        <p:spPr>
          <a:xfrm>
            <a:off x="438912" y="1600200"/>
            <a:ext cx="4983694" cy="3200400"/>
          </a:xfrm>
          <a:prstGeom prst="rect">
            <a:avLst/>
          </a:prstGeom>
          <a:noFill/>
          <a:ln>
            <a:noFill/>
          </a:ln>
        </p:spPr>
        <p:txBody>
          <a:bodyPr anchorCtr="0" anchor="b" bIns="0" lIns="0" spcFirstLastPara="1" rIns="0" wrap="square" tIns="0">
            <a:noAutofit/>
          </a:bodyPr>
          <a:lstStyle>
            <a:lvl1pPr indent="-406400" lvl="0" marL="457200" algn="l">
              <a:lnSpc>
                <a:spcPct val="100000"/>
              </a:lnSpc>
              <a:spcBef>
                <a:spcPts val="600"/>
              </a:spcBef>
              <a:spcAft>
                <a:spcPts val="0"/>
              </a:spcAft>
              <a:buClr>
                <a:schemeClr val="accent2"/>
              </a:buClr>
              <a:buSzPts val="2800"/>
              <a:buFont typeface="Arial"/>
              <a:buChar char="“"/>
              <a:defRPr sz="2800">
                <a:solidFill>
                  <a:schemeClr val="accent2"/>
                </a:solidFill>
              </a:defRPr>
            </a:lvl1pPr>
            <a:lvl2pPr indent="-331469" lvl="1" marL="914400" algn="l">
              <a:lnSpc>
                <a:spcPct val="100000"/>
              </a:lnSpc>
              <a:spcBef>
                <a:spcPts val="600"/>
              </a:spcBef>
              <a:spcAft>
                <a:spcPts val="0"/>
              </a:spcAft>
              <a:buClr>
                <a:schemeClr val="lt1"/>
              </a:buClr>
              <a:buSzPts val="1620"/>
              <a:buFont typeface="Arial"/>
              <a:buChar char="“"/>
              <a:defRPr>
                <a:solidFill>
                  <a:schemeClr val="lt1"/>
                </a:solidFill>
              </a:defRPr>
            </a:lvl2pPr>
            <a:lvl3pPr indent="-320039" lvl="2" marL="1371600" algn="l">
              <a:lnSpc>
                <a:spcPct val="100000"/>
              </a:lnSpc>
              <a:spcBef>
                <a:spcPts val="600"/>
              </a:spcBef>
              <a:spcAft>
                <a:spcPts val="0"/>
              </a:spcAft>
              <a:buClr>
                <a:schemeClr val="lt1"/>
              </a:buClr>
              <a:buSzPts val="1440"/>
              <a:buFont typeface="Arial"/>
              <a:buChar char="“"/>
              <a:defRPr>
                <a:solidFill>
                  <a:schemeClr val="lt1"/>
                </a:solidFill>
              </a:defRPr>
            </a:lvl3pPr>
            <a:lvl4pPr indent="-308610" lvl="3" marL="1828800" algn="l">
              <a:lnSpc>
                <a:spcPct val="100000"/>
              </a:lnSpc>
              <a:spcBef>
                <a:spcPts val="600"/>
              </a:spcBef>
              <a:spcAft>
                <a:spcPts val="0"/>
              </a:spcAft>
              <a:buClr>
                <a:schemeClr val="lt1"/>
              </a:buClr>
              <a:buSzPts val="1260"/>
              <a:buFont typeface="Arial"/>
              <a:buChar char="“"/>
              <a:defRPr>
                <a:solidFill>
                  <a:schemeClr val="lt1"/>
                </a:solidFill>
              </a:defRPr>
            </a:lvl4pPr>
            <a:lvl5pPr indent="-308610" lvl="4" marL="2286000" algn="l">
              <a:lnSpc>
                <a:spcPct val="100000"/>
              </a:lnSpc>
              <a:spcBef>
                <a:spcPts val="600"/>
              </a:spcBef>
              <a:spcAft>
                <a:spcPts val="0"/>
              </a:spcAft>
              <a:buClr>
                <a:schemeClr val="lt1"/>
              </a:buClr>
              <a:buSzPts val="1260"/>
              <a:buFont typeface="Arial"/>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36" name="Google Shape;236;p30"/>
          <p:cNvSpPr txBox="1"/>
          <p:nvPr>
            <p:ph idx="2" type="body"/>
          </p:nvPr>
        </p:nvSpPr>
        <p:spPr>
          <a:xfrm>
            <a:off x="612648" y="5065776"/>
            <a:ext cx="4581144" cy="27432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237" name="Google Shape;237;p30"/>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238" name="Google Shape;238;p30"/>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239" name="Google Shape;239;p30"/>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lt1"/>
                </a:solidFill>
                <a:latin typeface="Proxima Nova"/>
                <a:ea typeface="Proxima Nova"/>
                <a:cs typeface="Proxima Nova"/>
                <a:sym typeface="Proxima Nova"/>
              </a:rPr>
              <a:t>‹#›</a:t>
            </a:fld>
            <a:endParaRPr sz="800">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31" name="Shape 31"/>
        <p:cNvGrpSpPr/>
        <p:nvPr/>
      </p:nvGrpSpPr>
      <p:grpSpPr>
        <a:xfrm>
          <a:off x="0" y="0"/>
          <a:ext cx="0" cy="0"/>
          <a:chOff x="0" y="0"/>
          <a:chExt cx="0" cy="0"/>
        </a:xfrm>
      </p:grpSpPr>
      <p:sp>
        <p:nvSpPr>
          <p:cNvPr id="32" name="Google Shape;32;p4"/>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34" name="Google Shape;34;p4"/>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i="0" lang="en-US" sz="800" u="none" cap="none" strike="noStrike">
                <a:solidFill>
                  <a:schemeClr val="dk2"/>
                </a:solidFill>
                <a:latin typeface="Proxima Nova"/>
                <a:ea typeface="Proxima Nova"/>
                <a:cs typeface="Proxima Nova"/>
                <a:sym typeface="Proxima Nova"/>
              </a:rPr>
              <a:t>‹#›</a:t>
            </a:fld>
            <a:endParaRPr i="0" sz="800" u="none" cap="none" strike="noStrike">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Bleed Photo" showMasterSp="0">
  <p:cSld name="1_Full-Bleed Photo">
    <p:bg>
      <p:bgPr>
        <a:blipFill>
          <a:blip r:embed="rId2">
            <a:alphaModFix/>
          </a:blip>
          <a:stretch>
            <a:fillRect/>
          </a:stretch>
        </a:blipFill>
      </p:bgPr>
    </p:bg>
    <p:spTree>
      <p:nvGrpSpPr>
        <p:cNvPr id="240" name="Shape 240"/>
        <p:cNvGrpSpPr/>
        <p:nvPr/>
      </p:nvGrpSpPr>
      <p:grpSpPr>
        <a:xfrm>
          <a:off x="0" y="0"/>
          <a:ext cx="0" cy="0"/>
          <a:chOff x="0" y="0"/>
          <a:chExt cx="0" cy="0"/>
        </a:xfrm>
      </p:grpSpPr>
      <p:pic>
        <p:nvPicPr>
          <p:cNvPr id="241" name="Google Shape;241;p31"/>
          <p:cNvPicPr preferRelativeResize="0"/>
          <p:nvPr/>
        </p:nvPicPr>
        <p:blipFill rotWithShape="1">
          <a:blip r:embed="rId3">
            <a:alphaModFix/>
          </a:blip>
          <a:srcRect b="0" l="0" r="0" t="0"/>
          <a:stretch/>
        </p:blipFill>
        <p:spPr>
          <a:xfrm>
            <a:off x="-1" y="6766560"/>
            <a:ext cx="12188825" cy="95225"/>
          </a:xfrm>
          <a:prstGeom prst="rect">
            <a:avLst/>
          </a:prstGeom>
          <a:noFill/>
          <a:ln>
            <a:noFill/>
          </a:ln>
        </p:spPr>
      </p:pic>
      <p:pic>
        <p:nvPicPr>
          <p:cNvPr id="242" name="Google Shape;242;p31"/>
          <p:cNvPicPr preferRelativeResize="0"/>
          <p:nvPr/>
        </p:nvPicPr>
        <p:blipFill rotWithShape="1">
          <a:blip r:embed="rId4">
            <a:alphaModFix/>
          </a:blip>
          <a:srcRect b="0" l="0" r="0" t="0"/>
          <a:stretch/>
        </p:blipFill>
        <p:spPr>
          <a:xfrm>
            <a:off x="419085" y="6215185"/>
            <a:ext cx="1535550" cy="556262"/>
          </a:xfrm>
          <a:prstGeom prst="rect">
            <a:avLst/>
          </a:prstGeom>
          <a:noFill/>
          <a:ln>
            <a:noFill/>
          </a:ln>
        </p:spPr>
      </p:pic>
      <p:sp>
        <p:nvSpPr>
          <p:cNvPr descr="Confidential copyright VMware, Inc. 2021" id="243" name="Google Shape;243;p31"/>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lt1"/>
                </a:solidFill>
                <a:latin typeface="Proxima Nova"/>
                <a:ea typeface="Proxima Nova"/>
                <a:cs typeface="Proxima Nova"/>
                <a:sym typeface="Proxima Nova"/>
              </a:rPr>
              <a:t>Confidential </a:t>
            </a:r>
            <a:r>
              <a:rPr lang="en-US" sz="700">
                <a:solidFill>
                  <a:schemeClr val="lt1"/>
                </a:solidFill>
                <a:latin typeface="Proxima Nova"/>
                <a:ea typeface="Proxima Nova"/>
                <a:cs typeface="Proxima Nova"/>
                <a:sym typeface="Proxima Nova"/>
              </a:rPr>
              <a:t>  </a:t>
            </a:r>
            <a:r>
              <a:rPr lang="en-US" sz="800">
                <a:solidFill>
                  <a:schemeClr val="lt1"/>
                </a:solidFill>
                <a:latin typeface="Proxima Nova"/>
                <a:ea typeface="Proxima Nova"/>
                <a:cs typeface="Proxima Nova"/>
                <a:sym typeface="Proxima Nova"/>
              </a:rPr>
              <a:t>│ ©2022 VMware, Inc.</a:t>
            </a:r>
            <a:endParaRPr>
              <a:solidFill>
                <a:schemeClr val="lt1"/>
              </a:solidFill>
              <a:latin typeface="Proxima Nova"/>
              <a:ea typeface="Proxima Nova"/>
              <a:cs typeface="Proxima Nova"/>
              <a:sym typeface="Proxima Nova"/>
            </a:endParaRPr>
          </a:p>
        </p:txBody>
      </p:sp>
      <p:sp>
        <p:nvSpPr>
          <p:cNvPr id="244" name="Google Shape;244;p31"/>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lt1"/>
                </a:solidFill>
                <a:latin typeface="Proxima Nova"/>
                <a:ea typeface="Proxima Nova"/>
                <a:cs typeface="Proxima Nova"/>
                <a:sym typeface="Proxima Nova"/>
              </a:rPr>
              <a:t>‹#›</a:t>
            </a:fld>
            <a:endParaRPr sz="800">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45" name="Shape 245"/>
        <p:cNvGrpSpPr/>
        <p:nvPr/>
      </p:nvGrpSpPr>
      <p:grpSpPr>
        <a:xfrm>
          <a:off x="0" y="0"/>
          <a:ext cx="0" cy="0"/>
          <a:chOff x="0" y="0"/>
          <a:chExt cx="0" cy="0"/>
        </a:xfrm>
      </p:grpSpPr>
      <p:sp>
        <p:nvSpPr>
          <p:cNvPr id="246" name="Google Shape;246;p32"/>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32"/>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248" name="Google Shape;248;p32"/>
          <p:cNvSpPr txBox="1"/>
          <p:nvPr>
            <p:ph idx="2" type="body"/>
          </p:nvPr>
        </p:nvSpPr>
        <p:spPr>
          <a:xfrm>
            <a:off x="592866" y="1600202"/>
            <a:ext cx="5044347" cy="875370"/>
          </a:xfrm>
          <a:prstGeom prst="rect">
            <a:avLst/>
          </a:prstGeom>
          <a:noFill/>
          <a:ln>
            <a:noFill/>
          </a:ln>
        </p:spPr>
        <p:txBody>
          <a:bodyPr anchorCtr="0" anchor="b" bIns="91425" lIns="0" spcFirstLastPara="1" rIns="457200" wrap="square" tIns="91425">
            <a:noAutofit/>
          </a:bodyPr>
          <a:lstStyle>
            <a:lvl1pPr indent="-342900" lvl="0" marL="457200" algn="l">
              <a:lnSpc>
                <a:spcPct val="100000"/>
              </a:lnSpc>
              <a:spcBef>
                <a:spcPts val="600"/>
              </a:spcBef>
              <a:spcAft>
                <a:spcPts val="0"/>
              </a:spcAft>
              <a:buSzPts val="1800"/>
              <a:buChar char="​"/>
              <a:defRPr>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49" name="Google Shape;249;p32"/>
          <p:cNvSpPr/>
          <p:nvPr/>
        </p:nvSpPr>
        <p:spPr>
          <a:xfrm>
            <a:off x="592866" y="2484176"/>
            <a:ext cx="5044347"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50" name="Google Shape;250;p32"/>
          <p:cNvSpPr txBox="1"/>
          <p:nvPr>
            <p:ph idx="3" type="body"/>
          </p:nvPr>
        </p:nvSpPr>
        <p:spPr>
          <a:xfrm>
            <a:off x="579808" y="2621020"/>
            <a:ext cx="5071595" cy="3544027"/>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lvl1pPr>
            <a:lvl2pPr indent="-320040" lvl="1" marL="914400" algn="l">
              <a:lnSpc>
                <a:spcPct val="100000"/>
              </a:lnSpc>
              <a:spcBef>
                <a:spcPts val="600"/>
              </a:spcBef>
              <a:spcAft>
                <a:spcPts val="0"/>
              </a:spcAft>
              <a:buSzPts val="1440"/>
              <a:buChar char="•"/>
              <a:defRPr sz="1600"/>
            </a:lvl2pPr>
            <a:lvl3pPr indent="-308610" lvl="2" marL="1371600" algn="l">
              <a:lnSpc>
                <a:spcPct val="100000"/>
              </a:lnSpc>
              <a:spcBef>
                <a:spcPts val="600"/>
              </a:spcBef>
              <a:spcAft>
                <a:spcPts val="0"/>
              </a:spcAft>
              <a:buSzPts val="1260"/>
              <a:buChar char="–"/>
              <a:defRPr sz="1400"/>
            </a:lvl3pPr>
            <a:lvl4pPr indent="-297180" lvl="3" marL="1828800" algn="l">
              <a:lnSpc>
                <a:spcPct val="100000"/>
              </a:lnSpc>
              <a:spcBef>
                <a:spcPts val="600"/>
              </a:spcBef>
              <a:spcAft>
                <a:spcPts val="0"/>
              </a:spcAft>
              <a:buSzPts val="1080"/>
              <a:buChar char="•"/>
              <a:defRPr sz="1200"/>
            </a:lvl4pPr>
            <a:lvl5pPr indent="-297179" lvl="4" marL="2286000" algn="l">
              <a:lnSpc>
                <a:spcPct val="100000"/>
              </a:lnSpc>
              <a:spcBef>
                <a:spcPts val="600"/>
              </a:spcBef>
              <a:spcAft>
                <a:spcPts val="0"/>
              </a:spcAft>
              <a:buSzPts val="1080"/>
              <a:buChar char="–"/>
              <a:defRPr sz="1200"/>
            </a:lvl5pPr>
            <a:lvl6pPr indent="-228600" lvl="5" marL="2743200" algn="l">
              <a:lnSpc>
                <a:spcPct val="100000"/>
              </a:lnSpc>
              <a:spcBef>
                <a:spcPts val="600"/>
              </a:spcBef>
              <a:spcAft>
                <a:spcPts val="0"/>
              </a:spcAft>
              <a:buSzPts val="1080"/>
              <a:buNone/>
              <a:defRPr sz="1200"/>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51" name="Google Shape;251;p32"/>
          <p:cNvSpPr txBox="1"/>
          <p:nvPr>
            <p:ph idx="4" type="body"/>
          </p:nvPr>
        </p:nvSpPr>
        <p:spPr>
          <a:xfrm>
            <a:off x="6556832" y="1600202"/>
            <a:ext cx="5372100" cy="875370"/>
          </a:xfrm>
          <a:prstGeom prst="rect">
            <a:avLst/>
          </a:prstGeom>
          <a:noFill/>
          <a:ln>
            <a:noFill/>
          </a:ln>
        </p:spPr>
        <p:txBody>
          <a:bodyPr anchorCtr="0" anchor="b" bIns="91425" lIns="0" spcFirstLastPara="1" rIns="457200" wrap="square" tIns="91425">
            <a:noAutofit/>
          </a:bodyPr>
          <a:lstStyle>
            <a:lvl1pPr indent="-342900" lvl="0" marL="457200" algn="l">
              <a:lnSpc>
                <a:spcPct val="100000"/>
              </a:lnSpc>
              <a:spcBef>
                <a:spcPts val="600"/>
              </a:spcBef>
              <a:spcAft>
                <a:spcPts val="0"/>
              </a:spcAft>
              <a:buSzPts val="1800"/>
              <a:buChar char="​"/>
              <a:defRPr sz="20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52" name="Google Shape;252;p32"/>
          <p:cNvSpPr/>
          <p:nvPr/>
        </p:nvSpPr>
        <p:spPr>
          <a:xfrm>
            <a:off x="6551981" y="2484176"/>
            <a:ext cx="5044347" cy="4571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Proxima Nova"/>
              <a:ea typeface="Proxima Nova"/>
              <a:cs typeface="Proxima Nova"/>
              <a:sym typeface="Proxima Nova"/>
            </a:endParaRPr>
          </a:p>
          <a:p>
            <a:pPr indent="0" lvl="0" marL="0" marR="0" rtl="0" algn="ctr">
              <a:spcBef>
                <a:spcPts val="600"/>
              </a:spcBef>
              <a:spcAft>
                <a:spcPts val="0"/>
              </a:spcAft>
              <a:buNone/>
            </a:pPr>
            <a:r>
              <a:t/>
            </a:r>
            <a:endParaRPr sz="1200">
              <a:solidFill>
                <a:schemeClr val="lt1"/>
              </a:solidFill>
              <a:latin typeface="Proxima Nova"/>
              <a:ea typeface="Proxima Nova"/>
              <a:cs typeface="Proxima Nova"/>
              <a:sym typeface="Proxima Nova"/>
            </a:endParaRPr>
          </a:p>
        </p:txBody>
      </p:sp>
      <p:sp>
        <p:nvSpPr>
          <p:cNvPr id="253" name="Google Shape;253;p32"/>
          <p:cNvSpPr txBox="1"/>
          <p:nvPr>
            <p:ph idx="5" type="body"/>
          </p:nvPr>
        </p:nvSpPr>
        <p:spPr>
          <a:xfrm>
            <a:off x="6556249" y="2621280"/>
            <a:ext cx="5372682" cy="3575124"/>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lvl1pPr>
            <a:lvl2pPr indent="-320040" lvl="1" marL="914400" algn="l">
              <a:lnSpc>
                <a:spcPct val="100000"/>
              </a:lnSpc>
              <a:spcBef>
                <a:spcPts val="600"/>
              </a:spcBef>
              <a:spcAft>
                <a:spcPts val="0"/>
              </a:spcAft>
              <a:buSzPts val="1440"/>
              <a:buChar char="•"/>
              <a:defRPr sz="1600"/>
            </a:lvl2pPr>
            <a:lvl3pPr indent="-308610" lvl="2" marL="1371600" algn="l">
              <a:lnSpc>
                <a:spcPct val="100000"/>
              </a:lnSpc>
              <a:spcBef>
                <a:spcPts val="600"/>
              </a:spcBef>
              <a:spcAft>
                <a:spcPts val="0"/>
              </a:spcAft>
              <a:buSzPts val="1260"/>
              <a:buChar char="–"/>
              <a:defRPr sz="1400"/>
            </a:lvl3pPr>
            <a:lvl4pPr indent="-297180" lvl="3" marL="1828800" algn="l">
              <a:lnSpc>
                <a:spcPct val="100000"/>
              </a:lnSpc>
              <a:spcBef>
                <a:spcPts val="600"/>
              </a:spcBef>
              <a:spcAft>
                <a:spcPts val="0"/>
              </a:spcAft>
              <a:buSzPts val="1080"/>
              <a:buChar char="•"/>
              <a:defRPr sz="1200"/>
            </a:lvl4pPr>
            <a:lvl5pPr indent="-297179" lvl="4" marL="2286000" algn="l">
              <a:lnSpc>
                <a:spcPct val="100000"/>
              </a:lnSpc>
              <a:spcBef>
                <a:spcPts val="600"/>
              </a:spcBef>
              <a:spcAft>
                <a:spcPts val="0"/>
              </a:spcAft>
              <a:buSzPts val="1080"/>
              <a:buChar char="–"/>
              <a:defRPr sz="1200"/>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54" name="Google Shape;254;p32"/>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Content">
  <p:cSld name="Three-Content">
    <p:spTree>
      <p:nvGrpSpPr>
        <p:cNvPr id="255" name="Shape 255"/>
        <p:cNvGrpSpPr/>
        <p:nvPr/>
      </p:nvGrpSpPr>
      <p:grpSpPr>
        <a:xfrm>
          <a:off x="0" y="0"/>
          <a:ext cx="0" cy="0"/>
          <a:chOff x="0" y="0"/>
          <a:chExt cx="0" cy="0"/>
        </a:xfrm>
      </p:grpSpPr>
      <p:sp>
        <p:nvSpPr>
          <p:cNvPr id="256" name="Google Shape;256;p33"/>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33"/>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258" name="Google Shape;258;p33"/>
          <p:cNvSpPr txBox="1"/>
          <p:nvPr>
            <p:ph idx="2" type="body"/>
          </p:nvPr>
        </p:nvSpPr>
        <p:spPr>
          <a:xfrm>
            <a:off x="592866" y="1582754"/>
            <a:ext cx="3593592" cy="914400"/>
          </a:xfrm>
          <a:prstGeom prst="rect">
            <a:avLst/>
          </a:prstGeom>
          <a:noFill/>
          <a:ln>
            <a:noFill/>
          </a:ln>
        </p:spPr>
        <p:txBody>
          <a:bodyPr anchorCtr="0" anchor="b" bIns="91425" lIns="0" spcFirstLastPara="1" rIns="182875" wrap="square" tIns="91425">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Char char="​"/>
              <a:defRPr sz="1800">
                <a:solidFill>
                  <a:schemeClr val="lt1"/>
                </a:solidFill>
              </a:defRPr>
            </a:lvl2pPr>
            <a:lvl3pPr indent="-320039" lvl="2" marL="1371600" algn="l">
              <a:lnSpc>
                <a:spcPct val="100000"/>
              </a:lnSpc>
              <a:spcBef>
                <a:spcPts val="600"/>
              </a:spcBef>
              <a:spcAft>
                <a:spcPts val="0"/>
              </a:spcAft>
              <a:buSzPts val="1440"/>
              <a:buChar char="–"/>
              <a:defRPr>
                <a:solidFill>
                  <a:schemeClr val="lt1"/>
                </a:solidFill>
              </a:defRPr>
            </a:lvl3pPr>
            <a:lvl4pPr indent="-308610" lvl="3" marL="1828800" algn="l">
              <a:lnSpc>
                <a:spcPct val="100000"/>
              </a:lnSpc>
              <a:spcBef>
                <a:spcPts val="600"/>
              </a:spcBef>
              <a:spcAft>
                <a:spcPts val="0"/>
              </a:spcAft>
              <a:buSzPts val="1260"/>
              <a:buChar char="•"/>
              <a:defRPr>
                <a:solidFill>
                  <a:schemeClr val="lt1"/>
                </a:solidFill>
              </a:defRPr>
            </a:lvl4pPr>
            <a:lvl5pPr indent="-308610" lvl="4" marL="2286000" algn="l">
              <a:lnSpc>
                <a:spcPct val="100000"/>
              </a:lnSpc>
              <a:spcBef>
                <a:spcPts val="600"/>
              </a:spcBef>
              <a:spcAft>
                <a:spcPts val="0"/>
              </a:spcAft>
              <a:buSzPts val="1260"/>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59" name="Google Shape;259;p33"/>
          <p:cNvSpPr/>
          <p:nvPr/>
        </p:nvSpPr>
        <p:spPr>
          <a:xfrm>
            <a:off x="592866" y="2509480"/>
            <a:ext cx="3593592" cy="457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60" name="Google Shape;260;p33"/>
          <p:cNvSpPr txBox="1"/>
          <p:nvPr>
            <p:ph idx="3" type="body"/>
          </p:nvPr>
        </p:nvSpPr>
        <p:spPr>
          <a:xfrm>
            <a:off x="592866" y="2546329"/>
            <a:ext cx="3593592" cy="3619363"/>
          </a:xfrm>
          <a:prstGeom prst="rect">
            <a:avLst/>
          </a:prstGeom>
          <a:noFill/>
          <a:ln>
            <a:noFill/>
          </a:ln>
        </p:spPr>
        <p:txBody>
          <a:bodyPr anchorCtr="0" anchor="t" bIns="182875" lIns="0" spcFirstLastPara="1" rIns="182875" wrap="square" tIns="182875">
            <a:noAutofit/>
          </a:bodyPr>
          <a:lstStyle>
            <a:lvl1pPr indent="-320040" lvl="0" marL="457200" algn="l">
              <a:lnSpc>
                <a:spcPct val="100000"/>
              </a:lnSpc>
              <a:spcBef>
                <a:spcPts val="600"/>
              </a:spcBef>
              <a:spcAft>
                <a:spcPts val="0"/>
              </a:spcAft>
              <a:buSzPts val="1440"/>
              <a:buChar char="​"/>
              <a:defRPr sz="16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61" name="Google Shape;261;p33"/>
          <p:cNvSpPr txBox="1"/>
          <p:nvPr>
            <p:ph idx="4" type="body"/>
          </p:nvPr>
        </p:nvSpPr>
        <p:spPr>
          <a:xfrm>
            <a:off x="4415154" y="1599646"/>
            <a:ext cx="3593592" cy="914400"/>
          </a:xfrm>
          <a:prstGeom prst="rect">
            <a:avLst/>
          </a:prstGeom>
          <a:noFill/>
          <a:ln>
            <a:noFill/>
          </a:ln>
        </p:spPr>
        <p:txBody>
          <a:bodyPr anchorCtr="0" anchor="b" bIns="91425" lIns="0" spcFirstLastPara="1" rIns="182875" wrap="square" tIns="91425">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Font typeface="Open Sans"/>
              <a:buChar char="​"/>
              <a:defRPr sz="1800">
                <a:solidFill>
                  <a:schemeClr val="lt1"/>
                </a:solidFill>
              </a:defRPr>
            </a:lvl2pPr>
            <a:lvl3pPr indent="-320039" lvl="2" marL="1371600" algn="l">
              <a:lnSpc>
                <a:spcPct val="100000"/>
              </a:lnSpc>
              <a:spcBef>
                <a:spcPts val="600"/>
              </a:spcBef>
              <a:spcAft>
                <a:spcPts val="0"/>
              </a:spcAft>
              <a:buSzPts val="1440"/>
              <a:buChar char="–"/>
              <a:defRPr>
                <a:solidFill>
                  <a:schemeClr val="lt1"/>
                </a:solidFill>
              </a:defRPr>
            </a:lvl3pPr>
            <a:lvl4pPr indent="-308610" lvl="3" marL="1828800" algn="l">
              <a:lnSpc>
                <a:spcPct val="100000"/>
              </a:lnSpc>
              <a:spcBef>
                <a:spcPts val="600"/>
              </a:spcBef>
              <a:spcAft>
                <a:spcPts val="0"/>
              </a:spcAft>
              <a:buSzPts val="1260"/>
              <a:buChar char="•"/>
              <a:defRPr>
                <a:solidFill>
                  <a:schemeClr val="lt1"/>
                </a:solidFill>
              </a:defRPr>
            </a:lvl4pPr>
            <a:lvl5pPr indent="-308610" lvl="4" marL="2286000" algn="l">
              <a:lnSpc>
                <a:spcPct val="100000"/>
              </a:lnSpc>
              <a:spcBef>
                <a:spcPts val="600"/>
              </a:spcBef>
              <a:spcAft>
                <a:spcPts val="0"/>
              </a:spcAft>
              <a:buSzPts val="1260"/>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62" name="Google Shape;262;p33"/>
          <p:cNvSpPr/>
          <p:nvPr/>
        </p:nvSpPr>
        <p:spPr>
          <a:xfrm>
            <a:off x="4415154" y="2509480"/>
            <a:ext cx="3593592" cy="45719"/>
          </a:xfrm>
          <a:prstGeom prst="rect">
            <a:avLst/>
          </a:prstGeom>
          <a:gradFill>
            <a:gsLst>
              <a:gs pos="0">
                <a:schemeClr val="accent1"/>
              </a:gs>
              <a:gs pos="23000">
                <a:schemeClr val="accent1"/>
              </a:gs>
              <a:gs pos="990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63" name="Google Shape;263;p33"/>
          <p:cNvSpPr txBox="1"/>
          <p:nvPr>
            <p:ph idx="5" type="body"/>
          </p:nvPr>
        </p:nvSpPr>
        <p:spPr>
          <a:xfrm>
            <a:off x="4415154" y="2546329"/>
            <a:ext cx="3593592" cy="3627562"/>
          </a:xfrm>
          <a:prstGeom prst="rect">
            <a:avLst/>
          </a:prstGeom>
          <a:noFill/>
          <a:ln>
            <a:noFill/>
          </a:ln>
        </p:spPr>
        <p:txBody>
          <a:bodyPr anchorCtr="0" anchor="t" bIns="182875" lIns="0" spcFirstLastPara="1" rIns="182875" wrap="square" tIns="182875">
            <a:noAutofit/>
          </a:bodyPr>
          <a:lstStyle>
            <a:lvl1pPr indent="-320040" lvl="0" marL="457200" algn="l">
              <a:lnSpc>
                <a:spcPct val="100000"/>
              </a:lnSpc>
              <a:spcBef>
                <a:spcPts val="600"/>
              </a:spcBef>
              <a:spcAft>
                <a:spcPts val="0"/>
              </a:spcAft>
              <a:buSzPts val="1440"/>
              <a:buChar char="​"/>
              <a:defRPr sz="16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64" name="Google Shape;264;p33"/>
          <p:cNvSpPr txBox="1"/>
          <p:nvPr>
            <p:ph idx="6" type="body"/>
          </p:nvPr>
        </p:nvSpPr>
        <p:spPr>
          <a:xfrm>
            <a:off x="8237442" y="1600200"/>
            <a:ext cx="3593592" cy="914400"/>
          </a:xfrm>
          <a:prstGeom prst="rect">
            <a:avLst/>
          </a:prstGeom>
          <a:noFill/>
          <a:ln>
            <a:noFill/>
          </a:ln>
        </p:spPr>
        <p:txBody>
          <a:bodyPr anchorCtr="0" anchor="b" bIns="91425" lIns="0" spcFirstLastPara="1" rIns="182875" wrap="square" tIns="91425">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31469" lvl="1" marL="914400" algn="l">
              <a:lnSpc>
                <a:spcPct val="100000"/>
              </a:lnSpc>
              <a:spcBef>
                <a:spcPts val="600"/>
              </a:spcBef>
              <a:spcAft>
                <a:spcPts val="0"/>
              </a:spcAft>
              <a:buSzPts val="1620"/>
              <a:buFont typeface="Open Sans"/>
              <a:buChar char="​"/>
              <a:defRPr sz="1800">
                <a:solidFill>
                  <a:schemeClr val="lt1"/>
                </a:solidFill>
              </a:defRPr>
            </a:lvl2pPr>
            <a:lvl3pPr indent="-320039" lvl="2" marL="1371600" algn="l">
              <a:lnSpc>
                <a:spcPct val="100000"/>
              </a:lnSpc>
              <a:spcBef>
                <a:spcPts val="600"/>
              </a:spcBef>
              <a:spcAft>
                <a:spcPts val="0"/>
              </a:spcAft>
              <a:buSzPts val="1440"/>
              <a:buChar char="–"/>
              <a:defRPr>
                <a:solidFill>
                  <a:schemeClr val="lt1"/>
                </a:solidFill>
              </a:defRPr>
            </a:lvl3pPr>
            <a:lvl4pPr indent="-308610" lvl="3" marL="1828800" algn="l">
              <a:lnSpc>
                <a:spcPct val="100000"/>
              </a:lnSpc>
              <a:spcBef>
                <a:spcPts val="600"/>
              </a:spcBef>
              <a:spcAft>
                <a:spcPts val="0"/>
              </a:spcAft>
              <a:buSzPts val="1260"/>
              <a:buChar char="•"/>
              <a:defRPr>
                <a:solidFill>
                  <a:schemeClr val="lt1"/>
                </a:solidFill>
              </a:defRPr>
            </a:lvl4pPr>
            <a:lvl5pPr indent="-308610" lvl="4" marL="2286000" algn="l">
              <a:lnSpc>
                <a:spcPct val="100000"/>
              </a:lnSpc>
              <a:spcBef>
                <a:spcPts val="600"/>
              </a:spcBef>
              <a:spcAft>
                <a:spcPts val="0"/>
              </a:spcAft>
              <a:buSzPts val="1260"/>
              <a:buChar char="–"/>
              <a:defRPr>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65" name="Google Shape;265;p33"/>
          <p:cNvSpPr/>
          <p:nvPr/>
        </p:nvSpPr>
        <p:spPr>
          <a:xfrm>
            <a:off x="8237442" y="2509480"/>
            <a:ext cx="3593592" cy="5024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66" name="Google Shape;266;p33"/>
          <p:cNvSpPr txBox="1"/>
          <p:nvPr>
            <p:ph idx="7" type="body"/>
          </p:nvPr>
        </p:nvSpPr>
        <p:spPr>
          <a:xfrm>
            <a:off x="8237442" y="2568632"/>
            <a:ext cx="3593592" cy="3627773"/>
          </a:xfrm>
          <a:prstGeom prst="rect">
            <a:avLst/>
          </a:prstGeom>
          <a:noFill/>
          <a:ln>
            <a:noFill/>
          </a:ln>
        </p:spPr>
        <p:txBody>
          <a:bodyPr anchorCtr="0" anchor="t" bIns="182875" lIns="0" spcFirstLastPara="1" rIns="182875" wrap="square" tIns="182875">
            <a:noAutofit/>
          </a:bodyPr>
          <a:lstStyle>
            <a:lvl1pPr indent="-320040" lvl="0" marL="457200" algn="l">
              <a:lnSpc>
                <a:spcPct val="100000"/>
              </a:lnSpc>
              <a:spcBef>
                <a:spcPts val="600"/>
              </a:spcBef>
              <a:spcAft>
                <a:spcPts val="0"/>
              </a:spcAft>
              <a:buSzPts val="1440"/>
              <a:buChar char="​"/>
              <a:defRPr sz="16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67" name="Google Shape;267;p33"/>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with Content">
  <p:cSld name="Diagram with Content">
    <p:spTree>
      <p:nvGrpSpPr>
        <p:cNvPr id="268" name="Shape 268"/>
        <p:cNvGrpSpPr/>
        <p:nvPr/>
      </p:nvGrpSpPr>
      <p:grpSpPr>
        <a:xfrm>
          <a:off x="0" y="0"/>
          <a:ext cx="0" cy="0"/>
          <a:chOff x="0" y="0"/>
          <a:chExt cx="0" cy="0"/>
        </a:xfrm>
      </p:grpSpPr>
      <p:sp>
        <p:nvSpPr>
          <p:cNvPr id="269" name="Google Shape;269;p34"/>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34"/>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271" name="Google Shape;271;p34"/>
          <p:cNvSpPr txBox="1"/>
          <p:nvPr>
            <p:ph idx="2" type="body"/>
          </p:nvPr>
        </p:nvSpPr>
        <p:spPr>
          <a:xfrm>
            <a:off x="595424" y="1600201"/>
            <a:ext cx="7410892" cy="4572000"/>
          </a:xfrm>
          <a:prstGeom prst="rect">
            <a:avLst/>
          </a:prstGeom>
          <a:noFill/>
          <a:ln>
            <a:noFill/>
          </a:ln>
        </p:spPr>
        <p:txBody>
          <a:bodyPr anchorCtr="0" anchor="t" bIns="457200" lIns="594350" spcFirstLastPara="1" rIns="457200" wrap="square" tIns="457200">
            <a:noAutofit/>
          </a:bodyPr>
          <a:lstStyle>
            <a:lvl1pPr indent="-331470" lvl="0" marL="457200" algn="l">
              <a:lnSpc>
                <a:spcPct val="100000"/>
              </a:lnSpc>
              <a:spcBef>
                <a:spcPts val="1200"/>
              </a:spcBef>
              <a:spcAft>
                <a:spcPts val="0"/>
              </a:spcAft>
              <a:buSzPts val="1620"/>
              <a:buChar char="​"/>
              <a:defRPr sz="1800">
                <a:solidFill>
                  <a:srgbClr val="F4F8FA"/>
                </a:solidFill>
              </a:defRPr>
            </a:lvl1pPr>
            <a:lvl2pPr indent="-320040" lvl="1" marL="914400" algn="l">
              <a:lnSpc>
                <a:spcPct val="100000"/>
              </a:lnSpc>
              <a:spcBef>
                <a:spcPts val="600"/>
              </a:spcBef>
              <a:spcAft>
                <a:spcPts val="0"/>
              </a:spcAft>
              <a:buClr>
                <a:schemeClr val="lt1"/>
              </a:buClr>
              <a:buSzPts val="1440"/>
              <a:buChar char="•"/>
              <a:defRPr sz="1600">
                <a:solidFill>
                  <a:schemeClr val="lt1"/>
                </a:solidFill>
              </a:defRPr>
            </a:lvl2pPr>
            <a:lvl3pPr indent="-308610" lvl="2" marL="1371600" algn="l">
              <a:lnSpc>
                <a:spcPct val="100000"/>
              </a:lnSpc>
              <a:spcBef>
                <a:spcPts val="600"/>
              </a:spcBef>
              <a:spcAft>
                <a:spcPts val="0"/>
              </a:spcAft>
              <a:buClr>
                <a:schemeClr val="lt1"/>
              </a:buClr>
              <a:buSzPts val="1260"/>
              <a:buChar char="–"/>
              <a:defRPr sz="1400">
                <a:solidFill>
                  <a:schemeClr val="lt1"/>
                </a:solidFill>
              </a:defRPr>
            </a:lvl3pPr>
            <a:lvl4pPr indent="-297180" lvl="3" marL="1828800" algn="l">
              <a:lnSpc>
                <a:spcPct val="100000"/>
              </a:lnSpc>
              <a:spcBef>
                <a:spcPts val="600"/>
              </a:spcBef>
              <a:spcAft>
                <a:spcPts val="0"/>
              </a:spcAft>
              <a:buClr>
                <a:schemeClr val="lt1"/>
              </a:buClr>
              <a:buSzPts val="1080"/>
              <a:buChar char="•"/>
              <a:defRPr sz="1200">
                <a:solidFill>
                  <a:schemeClr val="lt1"/>
                </a:solidFill>
              </a:defRPr>
            </a:lvl4pPr>
            <a:lvl5pPr indent="-297179" lvl="4" marL="2286000" algn="l">
              <a:lnSpc>
                <a:spcPct val="100000"/>
              </a:lnSpc>
              <a:spcBef>
                <a:spcPts val="600"/>
              </a:spcBef>
              <a:spcAft>
                <a:spcPts val="0"/>
              </a:spcAft>
              <a:buClr>
                <a:schemeClr val="lt1"/>
              </a:buClr>
              <a:buSzPts val="1080"/>
              <a:buChar char="–"/>
              <a:defRPr sz="1200">
                <a:solidFill>
                  <a:schemeClr val="lt1"/>
                </a:solidFill>
              </a:defRPr>
            </a:lvl5pPr>
            <a:lvl6pPr indent="-331470" lvl="5" marL="2743200" algn="l">
              <a:lnSpc>
                <a:spcPct val="100000"/>
              </a:lnSpc>
              <a:spcBef>
                <a:spcPts val="600"/>
              </a:spcBef>
              <a:spcAft>
                <a:spcPts val="0"/>
              </a:spcAft>
              <a:buClr>
                <a:schemeClr val="lt1"/>
              </a:buClr>
              <a:buSzPts val="1620"/>
              <a:buChar char="•"/>
              <a:defRPr sz="1800">
                <a:solidFill>
                  <a:schemeClr val="lt1"/>
                </a:solidFill>
              </a:defRPr>
            </a:lvl6pPr>
            <a:lvl7pPr indent="-308610" lvl="6" marL="3200400" algn="l">
              <a:lnSpc>
                <a:spcPct val="100000"/>
              </a:lnSpc>
              <a:spcBef>
                <a:spcPts val="600"/>
              </a:spcBef>
              <a:spcAft>
                <a:spcPts val="0"/>
              </a:spcAft>
              <a:buClr>
                <a:schemeClr val="lt1"/>
              </a:buClr>
              <a:buSzPts val="1260"/>
              <a:buChar char="-"/>
              <a:defRPr sz="1400">
                <a:solidFill>
                  <a:schemeClr val="lt1"/>
                </a:solidFill>
              </a:defRPr>
            </a:lvl7pPr>
            <a:lvl8pPr indent="-297179" lvl="7" marL="3657600" algn="l">
              <a:lnSpc>
                <a:spcPct val="100000"/>
              </a:lnSpc>
              <a:spcBef>
                <a:spcPts val="600"/>
              </a:spcBef>
              <a:spcAft>
                <a:spcPts val="0"/>
              </a:spcAft>
              <a:buClr>
                <a:schemeClr val="lt1"/>
              </a:buClr>
              <a:buSzPts val="1080"/>
              <a:buChar char="•"/>
              <a:defRPr sz="1200">
                <a:solidFill>
                  <a:schemeClr val="lt1"/>
                </a:solidFill>
              </a:defRPr>
            </a:lvl8pPr>
            <a:lvl9pPr indent="-331470" lvl="8" marL="4114800" algn="l">
              <a:lnSpc>
                <a:spcPct val="100000"/>
              </a:lnSpc>
              <a:spcBef>
                <a:spcPts val="600"/>
              </a:spcBef>
              <a:spcAft>
                <a:spcPts val="0"/>
              </a:spcAft>
              <a:buClr>
                <a:schemeClr val="lt1"/>
              </a:buClr>
              <a:buSzPts val="1620"/>
              <a:buChar char="-"/>
              <a:defRPr sz="1800">
                <a:solidFill>
                  <a:schemeClr val="lt1"/>
                </a:solidFill>
              </a:defRPr>
            </a:lvl9pPr>
          </a:lstStyle>
          <a:p/>
        </p:txBody>
      </p:sp>
      <p:sp>
        <p:nvSpPr>
          <p:cNvPr id="272" name="Google Shape;272;p34"/>
          <p:cNvSpPr/>
          <p:nvPr/>
        </p:nvSpPr>
        <p:spPr>
          <a:xfrm flipH="1" rot="10800000">
            <a:off x="8380072" y="1589923"/>
            <a:ext cx="3808754" cy="8261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Proxima Nova"/>
              <a:ea typeface="Proxima Nova"/>
              <a:cs typeface="Proxima Nova"/>
              <a:sym typeface="Proxima Nova"/>
            </a:endParaRPr>
          </a:p>
          <a:p>
            <a:pPr indent="0" lvl="0" marL="0" marR="0" rtl="0" algn="ctr">
              <a:spcBef>
                <a:spcPts val="600"/>
              </a:spcBef>
              <a:spcAft>
                <a:spcPts val="0"/>
              </a:spcAft>
              <a:buNone/>
            </a:pPr>
            <a:r>
              <a:t/>
            </a:r>
            <a:endParaRPr sz="1200">
              <a:solidFill>
                <a:schemeClr val="lt1"/>
              </a:solidFill>
              <a:latin typeface="Proxima Nova"/>
              <a:ea typeface="Proxima Nova"/>
              <a:cs typeface="Proxima Nova"/>
              <a:sym typeface="Proxima Nova"/>
            </a:endParaRPr>
          </a:p>
        </p:txBody>
      </p:sp>
      <p:sp>
        <p:nvSpPr>
          <p:cNvPr id="273" name="Google Shape;273;p34"/>
          <p:cNvSpPr txBox="1"/>
          <p:nvPr>
            <p:ph idx="3" type="body"/>
          </p:nvPr>
        </p:nvSpPr>
        <p:spPr>
          <a:xfrm>
            <a:off x="8380413" y="1600200"/>
            <a:ext cx="3808412" cy="4572000"/>
          </a:xfrm>
          <a:prstGeom prst="rect">
            <a:avLst/>
          </a:prstGeom>
          <a:noFill/>
          <a:ln>
            <a:noFill/>
          </a:ln>
        </p:spPr>
        <p:txBody>
          <a:bodyPr anchorCtr="0" anchor="t" bIns="457200" lIns="0" spcFirstLastPara="1" rIns="594350" wrap="square" tIns="457200">
            <a:noAutofit/>
          </a:bodyPr>
          <a:lstStyle>
            <a:lvl1pPr indent="-320040" lvl="0" marL="457200" algn="l">
              <a:lnSpc>
                <a:spcPct val="100000"/>
              </a:lnSpc>
              <a:spcBef>
                <a:spcPts val="600"/>
              </a:spcBef>
              <a:spcAft>
                <a:spcPts val="0"/>
              </a:spcAft>
              <a:buSzPts val="1440"/>
              <a:buChar char="​"/>
              <a:defRPr sz="1600"/>
            </a:lvl1pPr>
            <a:lvl2pPr indent="-308610" lvl="1" marL="914400" algn="l">
              <a:lnSpc>
                <a:spcPct val="100000"/>
              </a:lnSpc>
              <a:spcBef>
                <a:spcPts val="600"/>
              </a:spcBef>
              <a:spcAft>
                <a:spcPts val="0"/>
              </a:spcAft>
              <a:buSzPts val="1260"/>
              <a:buChar char="•"/>
              <a:defRPr sz="1400"/>
            </a:lvl2pPr>
            <a:lvl3pPr indent="-297180" lvl="2" marL="1371600" algn="l">
              <a:lnSpc>
                <a:spcPct val="100000"/>
              </a:lnSpc>
              <a:spcBef>
                <a:spcPts val="600"/>
              </a:spcBef>
              <a:spcAft>
                <a:spcPts val="0"/>
              </a:spcAft>
              <a:buSzPts val="1080"/>
              <a:buChar char="–"/>
              <a:defRPr sz="1200"/>
            </a:lvl3pPr>
            <a:lvl4pPr indent="-291464" lvl="3" marL="1828800" algn="l">
              <a:lnSpc>
                <a:spcPct val="100000"/>
              </a:lnSpc>
              <a:spcBef>
                <a:spcPts val="600"/>
              </a:spcBef>
              <a:spcAft>
                <a:spcPts val="0"/>
              </a:spcAft>
              <a:buSzPts val="990"/>
              <a:buChar char="•"/>
              <a:defRPr sz="1100"/>
            </a:lvl4pPr>
            <a:lvl5pPr indent="-291464" lvl="4" marL="2286000" algn="l">
              <a:lnSpc>
                <a:spcPct val="100000"/>
              </a:lnSpc>
              <a:spcBef>
                <a:spcPts val="600"/>
              </a:spcBef>
              <a:spcAft>
                <a:spcPts val="0"/>
              </a:spcAft>
              <a:buSzPts val="990"/>
              <a:buChar char="–"/>
              <a:defRPr sz="1100"/>
            </a:lvl5pPr>
            <a:lvl6pPr indent="-291464" lvl="5" marL="2743200" algn="l">
              <a:lnSpc>
                <a:spcPct val="100000"/>
              </a:lnSpc>
              <a:spcBef>
                <a:spcPts val="600"/>
              </a:spcBef>
              <a:spcAft>
                <a:spcPts val="0"/>
              </a:spcAft>
              <a:buSzPts val="990"/>
              <a:buChar char="•"/>
              <a:defRPr sz="1100"/>
            </a:lvl6pPr>
            <a:lvl7pPr indent="-291464" lvl="6" marL="3200400" algn="l">
              <a:lnSpc>
                <a:spcPct val="100000"/>
              </a:lnSpc>
              <a:spcBef>
                <a:spcPts val="600"/>
              </a:spcBef>
              <a:spcAft>
                <a:spcPts val="0"/>
              </a:spcAft>
              <a:buSzPts val="990"/>
              <a:buChar char="-"/>
              <a:defRPr sz="1100"/>
            </a:lvl7pPr>
            <a:lvl8pPr indent="-291465" lvl="7" marL="3657600" algn="l">
              <a:lnSpc>
                <a:spcPct val="100000"/>
              </a:lnSpc>
              <a:spcBef>
                <a:spcPts val="600"/>
              </a:spcBef>
              <a:spcAft>
                <a:spcPts val="0"/>
              </a:spcAft>
              <a:buSzPts val="990"/>
              <a:buChar char="•"/>
              <a:defRPr sz="1100"/>
            </a:lvl8pPr>
            <a:lvl9pPr indent="-291465" lvl="8" marL="4114800" algn="l">
              <a:lnSpc>
                <a:spcPct val="100000"/>
              </a:lnSpc>
              <a:spcBef>
                <a:spcPts val="600"/>
              </a:spcBef>
              <a:spcAft>
                <a:spcPts val="0"/>
              </a:spcAft>
              <a:buSzPts val="990"/>
              <a:buChar char="-"/>
              <a:defRPr sz="1100"/>
            </a:lvl9pPr>
          </a:lstStyle>
          <a:p/>
        </p:txBody>
      </p:sp>
      <p:sp>
        <p:nvSpPr>
          <p:cNvPr id="274" name="Google Shape;274;p34"/>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 / Benefit">
  <p:cSld name="Outcome / Benefit">
    <p:spTree>
      <p:nvGrpSpPr>
        <p:cNvPr id="275" name="Shape 275"/>
        <p:cNvGrpSpPr/>
        <p:nvPr/>
      </p:nvGrpSpPr>
      <p:grpSpPr>
        <a:xfrm>
          <a:off x="0" y="0"/>
          <a:ext cx="0" cy="0"/>
          <a:chOff x="0" y="0"/>
          <a:chExt cx="0" cy="0"/>
        </a:xfrm>
      </p:grpSpPr>
      <p:sp>
        <p:nvSpPr>
          <p:cNvPr id="276" name="Google Shape;276;p35"/>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5"/>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278" name="Google Shape;278;p35"/>
          <p:cNvSpPr txBox="1"/>
          <p:nvPr>
            <p:ph idx="2" type="body"/>
          </p:nvPr>
        </p:nvSpPr>
        <p:spPr>
          <a:xfrm>
            <a:off x="595424" y="1600201"/>
            <a:ext cx="7410892" cy="4572000"/>
          </a:xfrm>
          <a:prstGeom prst="rect">
            <a:avLst/>
          </a:prstGeom>
          <a:noFill/>
          <a:ln>
            <a:noFill/>
          </a:ln>
        </p:spPr>
        <p:txBody>
          <a:bodyPr anchorCtr="0" anchor="t" bIns="457200" lIns="594350" spcFirstLastPara="1" rIns="457200" wrap="square" tIns="457200">
            <a:noAutofit/>
          </a:bodyPr>
          <a:lstStyle>
            <a:lvl1pPr indent="-331470" lvl="0" marL="457200" algn="l">
              <a:lnSpc>
                <a:spcPct val="100000"/>
              </a:lnSpc>
              <a:spcBef>
                <a:spcPts val="1200"/>
              </a:spcBef>
              <a:spcAft>
                <a:spcPts val="0"/>
              </a:spcAft>
              <a:buSzPts val="1620"/>
              <a:buChar char="​"/>
              <a:defRPr sz="1800">
                <a:solidFill>
                  <a:srgbClr val="F4F8FA"/>
                </a:solidFill>
              </a:defRPr>
            </a:lvl1pPr>
            <a:lvl2pPr indent="-320040" lvl="1" marL="914400" algn="l">
              <a:lnSpc>
                <a:spcPct val="100000"/>
              </a:lnSpc>
              <a:spcBef>
                <a:spcPts val="600"/>
              </a:spcBef>
              <a:spcAft>
                <a:spcPts val="0"/>
              </a:spcAft>
              <a:buClr>
                <a:schemeClr val="lt1"/>
              </a:buClr>
              <a:buSzPts val="1440"/>
              <a:buChar char="•"/>
              <a:defRPr sz="1600">
                <a:solidFill>
                  <a:schemeClr val="lt1"/>
                </a:solidFill>
              </a:defRPr>
            </a:lvl2pPr>
            <a:lvl3pPr indent="-308610" lvl="2" marL="1371600" algn="l">
              <a:lnSpc>
                <a:spcPct val="100000"/>
              </a:lnSpc>
              <a:spcBef>
                <a:spcPts val="600"/>
              </a:spcBef>
              <a:spcAft>
                <a:spcPts val="0"/>
              </a:spcAft>
              <a:buClr>
                <a:schemeClr val="lt1"/>
              </a:buClr>
              <a:buSzPts val="1260"/>
              <a:buChar char="–"/>
              <a:defRPr sz="1400">
                <a:solidFill>
                  <a:schemeClr val="lt1"/>
                </a:solidFill>
              </a:defRPr>
            </a:lvl3pPr>
            <a:lvl4pPr indent="-297180" lvl="3" marL="1828800" algn="l">
              <a:lnSpc>
                <a:spcPct val="100000"/>
              </a:lnSpc>
              <a:spcBef>
                <a:spcPts val="600"/>
              </a:spcBef>
              <a:spcAft>
                <a:spcPts val="0"/>
              </a:spcAft>
              <a:buClr>
                <a:schemeClr val="lt1"/>
              </a:buClr>
              <a:buSzPts val="1080"/>
              <a:buChar char="•"/>
              <a:defRPr sz="1200">
                <a:solidFill>
                  <a:schemeClr val="lt1"/>
                </a:solidFill>
              </a:defRPr>
            </a:lvl4pPr>
            <a:lvl5pPr indent="-297179" lvl="4" marL="2286000" algn="l">
              <a:lnSpc>
                <a:spcPct val="100000"/>
              </a:lnSpc>
              <a:spcBef>
                <a:spcPts val="600"/>
              </a:spcBef>
              <a:spcAft>
                <a:spcPts val="0"/>
              </a:spcAft>
              <a:buClr>
                <a:schemeClr val="lt1"/>
              </a:buClr>
              <a:buSzPts val="1080"/>
              <a:buChar char="–"/>
              <a:defRPr sz="1200">
                <a:solidFill>
                  <a:schemeClr val="lt1"/>
                </a:solidFill>
              </a:defRPr>
            </a:lvl5pPr>
            <a:lvl6pPr indent="-331470" lvl="5" marL="2743200" algn="l">
              <a:lnSpc>
                <a:spcPct val="100000"/>
              </a:lnSpc>
              <a:spcBef>
                <a:spcPts val="600"/>
              </a:spcBef>
              <a:spcAft>
                <a:spcPts val="0"/>
              </a:spcAft>
              <a:buClr>
                <a:schemeClr val="lt1"/>
              </a:buClr>
              <a:buSzPts val="1620"/>
              <a:buChar char="•"/>
              <a:defRPr sz="1800">
                <a:solidFill>
                  <a:schemeClr val="lt1"/>
                </a:solidFill>
              </a:defRPr>
            </a:lvl6pPr>
            <a:lvl7pPr indent="-308610" lvl="6" marL="3200400" algn="l">
              <a:lnSpc>
                <a:spcPct val="100000"/>
              </a:lnSpc>
              <a:spcBef>
                <a:spcPts val="600"/>
              </a:spcBef>
              <a:spcAft>
                <a:spcPts val="0"/>
              </a:spcAft>
              <a:buClr>
                <a:schemeClr val="lt1"/>
              </a:buClr>
              <a:buSzPts val="1260"/>
              <a:buChar char="-"/>
              <a:defRPr sz="1400">
                <a:solidFill>
                  <a:schemeClr val="lt1"/>
                </a:solidFill>
              </a:defRPr>
            </a:lvl7pPr>
            <a:lvl8pPr indent="-297179" lvl="7" marL="3657600" algn="l">
              <a:lnSpc>
                <a:spcPct val="100000"/>
              </a:lnSpc>
              <a:spcBef>
                <a:spcPts val="600"/>
              </a:spcBef>
              <a:spcAft>
                <a:spcPts val="0"/>
              </a:spcAft>
              <a:buClr>
                <a:schemeClr val="lt1"/>
              </a:buClr>
              <a:buSzPts val="1080"/>
              <a:buChar char="•"/>
              <a:defRPr sz="1200">
                <a:solidFill>
                  <a:schemeClr val="lt1"/>
                </a:solidFill>
              </a:defRPr>
            </a:lvl8pPr>
            <a:lvl9pPr indent="-331470" lvl="8" marL="4114800" algn="l">
              <a:lnSpc>
                <a:spcPct val="100000"/>
              </a:lnSpc>
              <a:spcBef>
                <a:spcPts val="600"/>
              </a:spcBef>
              <a:spcAft>
                <a:spcPts val="0"/>
              </a:spcAft>
              <a:buClr>
                <a:schemeClr val="lt1"/>
              </a:buClr>
              <a:buSzPts val="1620"/>
              <a:buChar char="-"/>
              <a:defRPr sz="1800">
                <a:solidFill>
                  <a:schemeClr val="lt1"/>
                </a:solidFill>
              </a:defRPr>
            </a:lvl9pPr>
          </a:lstStyle>
          <a:p/>
        </p:txBody>
      </p:sp>
      <p:cxnSp>
        <p:nvCxnSpPr>
          <p:cNvPr id="279" name="Google Shape;279;p35"/>
          <p:cNvCxnSpPr/>
          <p:nvPr/>
        </p:nvCxnSpPr>
        <p:spPr>
          <a:xfrm>
            <a:off x="8380413" y="1608668"/>
            <a:ext cx="3808412" cy="0"/>
          </a:xfrm>
          <a:prstGeom prst="straightConnector1">
            <a:avLst/>
          </a:prstGeom>
          <a:noFill/>
          <a:ln cap="flat" cmpd="sng" w="25400">
            <a:solidFill>
              <a:schemeClr val="accent1"/>
            </a:solidFill>
            <a:prstDash val="solid"/>
            <a:miter lim="800000"/>
            <a:headEnd len="sm" w="sm" type="none"/>
            <a:tailEnd len="sm" w="sm" type="none"/>
          </a:ln>
        </p:spPr>
      </p:cxnSp>
      <p:sp>
        <p:nvSpPr>
          <p:cNvPr id="280" name="Google Shape;280;p35"/>
          <p:cNvSpPr txBox="1"/>
          <p:nvPr>
            <p:ph idx="3" type="body"/>
          </p:nvPr>
        </p:nvSpPr>
        <p:spPr>
          <a:xfrm>
            <a:off x="8380413" y="1699688"/>
            <a:ext cx="2006600" cy="298450"/>
          </a:xfrm>
          <a:prstGeom prst="rect">
            <a:avLst/>
          </a:prstGeom>
          <a:noFill/>
          <a:ln>
            <a:noFill/>
          </a:ln>
        </p:spPr>
        <p:txBody>
          <a:bodyPr anchorCtr="0" anchor="b"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81" name="Google Shape;281;p35"/>
          <p:cNvSpPr txBox="1"/>
          <p:nvPr>
            <p:ph idx="4" type="body"/>
          </p:nvPr>
        </p:nvSpPr>
        <p:spPr>
          <a:xfrm>
            <a:off x="8378825" y="2063048"/>
            <a:ext cx="3201988" cy="1600200"/>
          </a:xfrm>
          <a:prstGeom prst="rect">
            <a:avLst/>
          </a:prstGeom>
          <a:noFill/>
          <a:ln>
            <a:noFill/>
          </a:ln>
        </p:spPr>
        <p:txBody>
          <a:bodyPr anchorCtr="0" anchor="t" bIns="0" lIns="0" spcFirstLastPara="1" rIns="0" wrap="square" tIns="0">
            <a:noAutofit/>
          </a:bodyPr>
          <a:lstStyle>
            <a:lvl1pPr indent="-320040" lvl="0" marL="457200" algn="l">
              <a:lnSpc>
                <a:spcPct val="100000"/>
              </a:lnSpc>
              <a:spcBef>
                <a:spcPts val="600"/>
              </a:spcBef>
              <a:spcAft>
                <a:spcPts val="0"/>
              </a:spcAft>
              <a:buSzPts val="1440"/>
              <a:buChar char="​"/>
              <a:defRPr sz="1600"/>
            </a:lvl1pPr>
            <a:lvl2pPr indent="-308610" lvl="1" marL="914400" algn="l">
              <a:lnSpc>
                <a:spcPct val="100000"/>
              </a:lnSpc>
              <a:spcBef>
                <a:spcPts val="600"/>
              </a:spcBef>
              <a:spcAft>
                <a:spcPts val="0"/>
              </a:spcAft>
              <a:buSzPts val="1260"/>
              <a:buChar char="•"/>
              <a:defRPr sz="1400"/>
            </a:lvl2pPr>
            <a:lvl3pPr indent="-308610" lvl="2" marL="1371600" algn="l">
              <a:lnSpc>
                <a:spcPct val="100000"/>
              </a:lnSpc>
              <a:spcBef>
                <a:spcPts val="600"/>
              </a:spcBef>
              <a:spcAft>
                <a:spcPts val="0"/>
              </a:spcAft>
              <a:buSzPts val="1260"/>
              <a:buChar char="–"/>
              <a:defRPr sz="1400"/>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282" name="Google Shape;282;p35"/>
          <p:cNvCxnSpPr/>
          <p:nvPr/>
        </p:nvCxnSpPr>
        <p:spPr>
          <a:xfrm>
            <a:off x="8380413" y="3872441"/>
            <a:ext cx="3808412" cy="0"/>
          </a:xfrm>
          <a:prstGeom prst="straightConnector1">
            <a:avLst/>
          </a:prstGeom>
          <a:noFill/>
          <a:ln cap="flat" cmpd="sng" w="25400">
            <a:solidFill>
              <a:schemeClr val="accent5"/>
            </a:solidFill>
            <a:prstDash val="solid"/>
            <a:miter lim="800000"/>
            <a:headEnd len="sm" w="sm" type="none"/>
            <a:tailEnd len="sm" w="sm" type="none"/>
          </a:ln>
        </p:spPr>
      </p:cxnSp>
      <p:sp>
        <p:nvSpPr>
          <p:cNvPr id="283" name="Google Shape;283;p35"/>
          <p:cNvSpPr txBox="1"/>
          <p:nvPr>
            <p:ph idx="5" type="body"/>
          </p:nvPr>
        </p:nvSpPr>
        <p:spPr>
          <a:xfrm>
            <a:off x="8380413" y="3972469"/>
            <a:ext cx="2006600" cy="298450"/>
          </a:xfrm>
          <a:prstGeom prst="rect">
            <a:avLst/>
          </a:prstGeom>
          <a:noFill/>
          <a:ln>
            <a:noFill/>
          </a:ln>
        </p:spPr>
        <p:txBody>
          <a:bodyPr anchorCtr="0" anchor="b" bIns="0" lIns="0" spcFirstLastPara="1" rIns="0" wrap="square" tIns="0">
            <a:noAutofit/>
          </a:bodyPr>
          <a:lstStyle>
            <a:lvl1pPr indent="-331470" lvl="0" marL="457200" algn="l">
              <a:lnSpc>
                <a:spcPct val="100000"/>
              </a:lnSpc>
              <a:spcBef>
                <a:spcPts val="600"/>
              </a:spcBef>
              <a:spcAft>
                <a:spcPts val="0"/>
              </a:spcAft>
              <a:buSzPts val="1620"/>
              <a:buChar char="​"/>
              <a:defRPr sz="1800">
                <a:solidFill>
                  <a:schemeClr val="accent5"/>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84" name="Google Shape;284;p35"/>
          <p:cNvSpPr txBox="1"/>
          <p:nvPr>
            <p:ph idx="6" type="body"/>
          </p:nvPr>
        </p:nvSpPr>
        <p:spPr>
          <a:xfrm>
            <a:off x="8378825" y="4347904"/>
            <a:ext cx="3201988" cy="1600200"/>
          </a:xfrm>
          <a:prstGeom prst="rect">
            <a:avLst/>
          </a:prstGeom>
          <a:noFill/>
          <a:ln>
            <a:noFill/>
          </a:ln>
        </p:spPr>
        <p:txBody>
          <a:bodyPr anchorCtr="0" anchor="t" bIns="0" lIns="0" spcFirstLastPara="1" rIns="0" wrap="square" tIns="0">
            <a:noAutofit/>
          </a:bodyPr>
          <a:lstStyle>
            <a:lvl1pPr indent="-320040" lvl="0" marL="457200" algn="l">
              <a:lnSpc>
                <a:spcPct val="100000"/>
              </a:lnSpc>
              <a:spcBef>
                <a:spcPts val="600"/>
              </a:spcBef>
              <a:spcAft>
                <a:spcPts val="0"/>
              </a:spcAft>
              <a:buSzPts val="1440"/>
              <a:buChar char="​"/>
              <a:defRPr sz="1600"/>
            </a:lvl1pPr>
            <a:lvl2pPr indent="-308610" lvl="1" marL="914400" algn="l">
              <a:lnSpc>
                <a:spcPct val="100000"/>
              </a:lnSpc>
              <a:spcBef>
                <a:spcPts val="600"/>
              </a:spcBef>
              <a:spcAft>
                <a:spcPts val="0"/>
              </a:spcAft>
              <a:buSzPts val="1260"/>
              <a:buChar char="•"/>
              <a:defRPr sz="1400"/>
            </a:lvl2pPr>
            <a:lvl3pPr indent="-308610" lvl="2" marL="1371600" algn="l">
              <a:lnSpc>
                <a:spcPct val="100000"/>
              </a:lnSpc>
              <a:spcBef>
                <a:spcPts val="600"/>
              </a:spcBef>
              <a:spcAft>
                <a:spcPts val="0"/>
              </a:spcAft>
              <a:buSzPts val="1260"/>
              <a:buChar char="–"/>
              <a:defRPr sz="1400"/>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85" name="Google Shape;285;p35"/>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 Success">
  <p:cSld name="Customer Success">
    <p:spTree>
      <p:nvGrpSpPr>
        <p:cNvPr id="286" name="Shape 286"/>
        <p:cNvGrpSpPr/>
        <p:nvPr/>
      </p:nvGrpSpPr>
      <p:grpSpPr>
        <a:xfrm>
          <a:off x="0" y="0"/>
          <a:ext cx="0" cy="0"/>
          <a:chOff x="0" y="0"/>
          <a:chExt cx="0" cy="0"/>
        </a:xfrm>
      </p:grpSpPr>
      <p:sp>
        <p:nvSpPr>
          <p:cNvPr id="287" name="Google Shape;287;p36"/>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36"/>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cxnSp>
        <p:nvCxnSpPr>
          <p:cNvPr id="289" name="Google Shape;289;p36"/>
          <p:cNvCxnSpPr/>
          <p:nvPr/>
        </p:nvCxnSpPr>
        <p:spPr>
          <a:xfrm>
            <a:off x="609600" y="1552248"/>
            <a:ext cx="3471746" cy="0"/>
          </a:xfrm>
          <a:prstGeom prst="straightConnector1">
            <a:avLst/>
          </a:prstGeom>
          <a:noFill/>
          <a:ln cap="flat" cmpd="sng" w="22225">
            <a:solidFill>
              <a:schemeClr val="accent5"/>
            </a:solidFill>
            <a:prstDash val="solid"/>
            <a:miter lim="800000"/>
            <a:headEnd len="sm" w="sm" type="none"/>
            <a:tailEnd len="sm" w="sm" type="none"/>
          </a:ln>
        </p:spPr>
      </p:cxnSp>
      <p:sp>
        <p:nvSpPr>
          <p:cNvPr id="290" name="Google Shape;290;p36"/>
          <p:cNvSpPr txBox="1"/>
          <p:nvPr>
            <p:ph idx="2" type="body"/>
          </p:nvPr>
        </p:nvSpPr>
        <p:spPr>
          <a:xfrm>
            <a:off x="613093" y="1564006"/>
            <a:ext cx="2006600" cy="227454"/>
          </a:xfrm>
          <a:prstGeom prst="rect">
            <a:avLst/>
          </a:prstGeom>
          <a:noFill/>
          <a:ln>
            <a:noFill/>
          </a:ln>
        </p:spPr>
        <p:txBody>
          <a:bodyPr anchorCtr="0" anchor="b" bIns="0" lIns="0" spcFirstLastPara="1" rIns="0" wrap="square" tIns="0">
            <a:noAutofit/>
          </a:bodyPr>
          <a:lstStyle>
            <a:lvl1pPr indent="-297180" lvl="0" marL="457200" algn="l">
              <a:lnSpc>
                <a:spcPct val="100000"/>
              </a:lnSpc>
              <a:spcBef>
                <a:spcPts val="0"/>
              </a:spcBef>
              <a:spcAft>
                <a:spcPts val="0"/>
              </a:spcAft>
              <a:buSzPts val="1080"/>
              <a:buChar char="​"/>
              <a:defRPr sz="1200">
                <a:solidFill>
                  <a:schemeClr val="accent5"/>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91" name="Google Shape;291;p36"/>
          <p:cNvSpPr txBox="1"/>
          <p:nvPr>
            <p:ph idx="3" type="body"/>
          </p:nvPr>
        </p:nvSpPr>
        <p:spPr>
          <a:xfrm>
            <a:off x="611645" y="1901093"/>
            <a:ext cx="3201848" cy="1214595"/>
          </a:xfrm>
          <a:prstGeom prst="rect">
            <a:avLst/>
          </a:prstGeom>
          <a:noFill/>
          <a:ln>
            <a:noFill/>
          </a:ln>
        </p:spPr>
        <p:txBody>
          <a:bodyPr anchorCtr="0" anchor="t" bIns="457200" lIns="0" spcFirstLastPara="1" rIns="0" wrap="square" tIns="0">
            <a:noAutofit/>
          </a:bodyPr>
          <a:lstStyle>
            <a:lvl1pPr indent="-288607" lvl="0" marL="457200" algn="l">
              <a:lnSpc>
                <a:spcPct val="100000"/>
              </a:lnSpc>
              <a:spcBef>
                <a:spcPts val="0"/>
              </a:spcBef>
              <a:spcAft>
                <a:spcPts val="0"/>
              </a:spcAft>
              <a:buSzPts val="945"/>
              <a:buChar char="​"/>
              <a:defRPr sz="1050">
                <a:solidFill>
                  <a:schemeClr val="dk2"/>
                </a:solidFill>
              </a:defRPr>
            </a:lvl1pPr>
            <a:lvl2pPr indent="-285750" lvl="1" marL="914400" algn="l">
              <a:lnSpc>
                <a:spcPct val="100000"/>
              </a:lnSpc>
              <a:spcBef>
                <a:spcPts val="0"/>
              </a:spcBef>
              <a:spcAft>
                <a:spcPts val="0"/>
              </a:spcAft>
              <a:buSzPts val="900"/>
              <a:buChar char="•"/>
              <a:defRPr sz="10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292" name="Google Shape;292;p36"/>
          <p:cNvCxnSpPr/>
          <p:nvPr/>
        </p:nvCxnSpPr>
        <p:spPr>
          <a:xfrm>
            <a:off x="4412165" y="1552248"/>
            <a:ext cx="3471746" cy="0"/>
          </a:xfrm>
          <a:prstGeom prst="straightConnector1">
            <a:avLst/>
          </a:prstGeom>
          <a:noFill/>
          <a:ln cap="flat" cmpd="sng" w="22225">
            <a:solidFill>
              <a:schemeClr val="accent5"/>
            </a:solidFill>
            <a:prstDash val="solid"/>
            <a:miter lim="800000"/>
            <a:headEnd len="sm" w="sm" type="none"/>
            <a:tailEnd len="sm" w="sm" type="none"/>
          </a:ln>
        </p:spPr>
      </p:cxnSp>
      <p:sp>
        <p:nvSpPr>
          <p:cNvPr id="293" name="Google Shape;293;p36"/>
          <p:cNvSpPr txBox="1"/>
          <p:nvPr>
            <p:ph idx="4" type="body"/>
          </p:nvPr>
        </p:nvSpPr>
        <p:spPr>
          <a:xfrm>
            <a:off x="4418012" y="1564006"/>
            <a:ext cx="2006600" cy="227454"/>
          </a:xfrm>
          <a:prstGeom prst="rect">
            <a:avLst/>
          </a:prstGeom>
          <a:noFill/>
          <a:ln>
            <a:noFill/>
          </a:ln>
        </p:spPr>
        <p:txBody>
          <a:bodyPr anchorCtr="0" anchor="b" bIns="0" lIns="0" spcFirstLastPara="1" rIns="0" wrap="square" tIns="0">
            <a:noAutofit/>
          </a:bodyPr>
          <a:lstStyle>
            <a:lvl1pPr indent="-297180" lvl="0" marL="457200" algn="l">
              <a:lnSpc>
                <a:spcPct val="100000"/>
              </a:lnSpc>
              <a:spcBef>
                <a:spcPts val="0"/>
              </a:spcBef>
              <a:spcAft>
                <a:spcPts val="0"/>
              </a:spcAft>
              <a:buSzPts val="1080"/>
              <a:buChar char="​"/>
              <a:defRPr sz="1200">
                <a:solidFill>
                  <a:schemeClr val="accent5"/>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94" name="Google Shape;294;p36"/>
          <p:cNvSpPr txBox="1"/>
          <p:nvPr>
            <p:ph idx="5" type="body"/>
          </p:nvPr>
        </p:nvSpPr>
        <p:spPr>
          <a:xfrm>
            <a:off x="4414210" y="1901094"/>
            <a:ext cx="3201848" cy="1225566"/>
          </a:xfrm>
          <a:prstGeom prst="rect">
            <a:avLst/>
          </a:prstGeom>
          <a:noFill/>
          <a:ln>
            <a:noFill/>
          </a:ln>
        </p:spPr>
        <p:txBody>
          <a:bodyPr anchorCtr="0" anchor="t" bIns="457200" lIns="0" spcFirstLastPara="1" rIns="0" wrap="square" tIns="0">
            <a:noAutofit/>
          </a:bodyPr>
          <a:lstStyle>
            <a:lvl1pPr indent="-288607" lvl="0" marL="457200" algn="l">
              <a:lnSpc>
                <a:spcPct val="100000"/>
              </a:lnSpc>
              <a:spcBef>
                <a:spcPts val="0"/>
              </a:spcBef>
              <a:spcAft>
                <a:spcPts val="0"/>
              </a:spcAft>
              <a:buSzPts val="945"/>
              <a:buChar char="​"/>
              <a:defRPr sz="1050">
                <a:solidFill>
                  <a:schemeClr val="dk2"/>
                </a:solidFill>
              </a:defRPr>
            </a:lvl1pPr>
            <a:lvl2pPr indent="-285750" lvl="1" marL="914400" algn="l">
              <a:lnSpc>
                <a:spcPct val="100000"/>
              </a:lnSpc>
              <a:spcBef>
                <a:spcPts val="0"/>
              </a:spcBef>
              <a:spcAft>
                <a:spcPts val="0"/>
              </a:spcAft>
              <a:buSzPts val="900"/>
              <a:buChar char="•"/>
              <a:defRPr sz="10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295" name="Google Shape;295;p36"/>
          <p:cNvCxnSpPr/>
          <p:nvPr/>
        </p:nvCxnSpPr>
        <p:spPr>
          <a:xfrm>
            <a:off x="609600" y="3325372"/>
            <a:ext cx="3471746" cy="0"/>
          </a:xfrm>
          <a:prstGeom prst="straightConnector1">
            <a:avLst/>
          </a:prstGeom>
          <a:noFill/>
          <a:ln cap="flat" cmpd="sng" w="22225">
            <a:solidFill>
              <a:schemeClr val="accent2"/>
            </a:solidFill>
            <a:prstDash val="solid"/>
            <a:miter lim="800000"/>
            <a:headEnd len="sm" w="sm" type="none"/>
            <a:tailEnd len="sm" w="sm" type="none"/>
          </a:ln>
        </p:spPr>
      </p:cxnSp>
      <p:sp>
        <p:nvSpPr>
          <p:cNvPr id="296" name="Google Shape;296;p36"/>
          <p:cNvSpPr txBox="1"/>
          <p:nvPr>
            <p:ph idx="6" type="body"/>
          </p:nvPr>
        </p:nvSpPr>
        <p:spPr>
          <a:xfrm>
            <a:off x="613093" y="3345364"/>
            <a:ext cx="2006600" cy="227454"/>
          </a:xfrm>
          <a:prstGeom prst="rect">
            <a:avLst/>
          </a:prstGeom>
          <a:noFill/>
          <a:ln>
            <a:noFill/>
          </a:ln>
        </p:spPr>
        <p:txBody>
          <a:bodyPr anchorCtr="0" anchor="b" bIns="0" lIns="0" spcFirstLastPara="1" rIns="0" wrap="square" tIns="0">
            <a:noAutofit/>
          </a:bodyPr>
          <a:lstStyle>
            <a:lvl1pPr indent="-297180" lvl="0" marL="457200" algn="l">
              <a:lnSpc>
                <a:spcPct val="100000"/>
              </a:lnSpc>
              <a:spcBef>
                <a:spcPts val="0"/>
              </a:spcBef>
              <a:spcAft>
                <a:spcPts val="0"/>
              </a:spcAft>
              <a:buSzPts val="1080"/>
              <a:buChar char="​"/>
              <a:defRPr sz="12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297" name="Google Shape;297;p36"/>
          <p:cNvSpPr txBox="1"/>
          <p:nvPr>
            <p:ph idx="7" type="body"/>
          </p:nvPr>
        </p:nvSpPr>
        <p:spPr>
          <a:xfrm>
            <a:off x="611645" y="3693430"/>
            <a:ext cx="3201848" cy="1110049"/>
          </a:xfrm>
          <a:prstGeom prst="rect">
            <a:avLst/>
          </a:prstGeom>
          <a:noFill/>
          <a:ln>
            <a:noFill/>
          </a:ln>
        </p:spPr>
        <p:txBody>
          <a:bodyPr anchorCtr="0" anchor="t" bIns="457200" lIns="0" spcFirstLastPara="1" rIns="0" wrap="square" tIns="0">
            <a:noAutofit/>
          </a:bodyPr>
          <a:lstStyle>
            <a:lvl1pPr indent="-288607" lvl="0" marL="457200" algn="l">
              <a:lnSpc>
                <a:spcPct val="100000"/>
              </a:lnSpc>
              <a:spcBef>
                <a:spcPts val="0"/>
              </a:spcBef>
              <a:spcAft>
                <a:spcPts val="0"/>
              </a:spcAft>
              <a:buSzPts val="945"/>
              <a:buChar char="​"/>
              <a:defRPr sz="1050">
                <a:solidFill>
                  <a:schemeClr val="dk2"/>
                </a:solidFill>
              </a:defRPr>
            </a:lvl1pPr>
            <a:lvl2pPr indent="-285750" lvl="1" marL="914400" algn="l">
              <a:lnSpc>
                <a:spcPct val="100000"/>
              </a:lnSpc>
              <a:spcBef>
                <a:spcPts val="0"/>
              </a:spcBef>
              <a:spcAft>
                <a:spcPts val="0"/>
              </a:spcAft>
              <a:buSzPts val="900"/>
              <a:buChar char="•"/>
              <a:defRPr sz="10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298" name="Google Shape;298;p36"/>
          <p:cNvCxnSpPr/>
          <p:nvPr/>
        </p:nvCxnSpPr>
        <p:spPr>
          <a:xfrm>
            <a:off x="4412165" y="3325372"/>
            <a:ext cx="3471746" cy="0"/>
          </a:xfrm>
          <a:prstGeom prst="straightConnector1">
            <a:avLst/>
          </a:prstGeom>
          <a:noFill/>
          <a:ln cap="flat" cmpd="sng" w="22225">
            <a:solidFill>
              <a:schemeClr val="accent2"/>
            </a:solidFill>
            <a:prstDash val="solid"/>
            <a:miter lim="800000"/>
            <a:headEnd len="sm" w="sm" type="none"/>
            <a:tailEnd len="sm" w="sm" type="none"/>
          </a:ln>
        </p:spPr>
      </p:cxnSp>
      <p:sp>
        <p:nvSpPr>
          <p:cNvPr id="299" name="Google Shape;299;p36"/>
          <p:cNvSpPr txBox="1"/>
          <p:nvPr>
            <p:ph idx="8" type="body"/>
          </p:nvPr>
        </p:nvSpPr>
        <p:spPr>
          <a:xfrm>
            <a:off x="4426811" y="3345364"/>
            <a:ext cx="2006600" cy="227454"/>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600"/>
              </a:spcBef>
              <a:spcAft>
                <a:spcPts val="0"/>
              </a:spcAft>
              <a:buSzPts val="1080"/>
              <a:buChar char="​"/>
              <a:defRPr sz="12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0" name="Google Shape;300;p36"/>
          <p:cNvSpPr txBox="1"/>
          <p:nvPr>
            <p:ph idx="9" type="body"/>
          </p:nvPr>
        </p:nvSpPr>
        <p:spPr>
          <a:xfrm>
            <a:off x="4414210" y="3693430"/>
            <a:ext cx="3201848" cy="1132351"/>
          </a:xfrm>
          <a:prstGeom prst="rect">
            <a:avLst/>
          </a:prstGeom>
          <a:noFill/>
          <a:ln>
            <a:noFill/>
          </a:ln>
        </p:spPr>
        <p:txBody>
          <a:bodyPr anchorCtr="0" anchor="t" bIns="457200" lIns="0" spcFirstLastPara="1" rIns="0" wrap="square" tIns="0">
            <a:noAutofit/>
          </a:bodyPr>
          <a:lstStyle>
            <a:lvl1pPr indent="-288607" lvl="0" marL="457200" algn="l">
              <a:lnSpc>
                <a:spcPct val="100000"/>
              </a:lnSpc>
              <a:spcBef>
                <a:spcPts val="0"/>
              </a:spcBef>
              <a:spcAft>
                <a:spcPts val="0"/>
              </a:spcAft>
              <a:buSzPts val="945"/>
              <a:buChar char="​"/>
              <a:defRPr sz="1050">
                <a:solidFill>
                  <a:schemeClr val="dk2"/>
                </a:solidFill>
              </a:defRPr>
            </a:lvl1pPr>
            <a:lvl2pPr indent="-285750" lvl="1" marL="914400" algn="l">
              <a:lnSpc>
                <a:spcPct val="100000"/>
              </a:lnSpc>
              <a:spcBef>
                <a:spcPts val="0"/>
              </a:spcBef>
              <a:spcAft>
                <a:spcPts val="0"/>
              </a:spcAft>
              <a:buSzPts val="900"/>
              <a:buChar char="•"/>
              <a:defRPr sz="10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01" name="Google Shape;301;p36"/>
          <p:cNvCxnSpPr/>
          <p:nvPr/>
        </p:nvCxnSpPr>
        <p:spPr>
          <a:xfrm>
            <a:off x="608739" y="5023689"/>
            <a:ext cx="7319778" cy="0"/>
          </a:xfrm>
          <a:prstGeom prst="straightConnector1">
            <a:avLst/>
          </a:prstGeom>
          <a:noFill/>
          <a:ln cap="flat" cmpd="sng" w="22225">
            <a:solidFill>
              <a:schemeClr val="dk1"/>
            </a:solidFill>
            <a:prstDash val="solid"/>
            <a:miter lim="800000"/>
            <a:headEnd len="sm" w="sm" type="none"/>
            <a:tailEnd len="sm" w="sm" type="none"/>
          </a:ln>
        </p:spPr>
      </p:cxnSp>
      <p:sp>
        <p:nvSpPr>
          <p:cNvPr id="302" name="Google Shape;302;p36"/>
          <p:cNvSpPr txBox="1"/>
          <p:nvPr>
            <p:ph idx="13" type="body"/>
          </p:nvPr>
        </p:nvSpPr>
        <p:spPr>
          <a:xfrm>
            <a:off x="613093" y="5026984"/>
            <a:ext cx="3200400" cy="227454"/>
          </a:xfrm>
          <a:prstGeom prst="rect">
            <a:avLst/>
          </a:prstGeom>
          <a:noFill/>
          <a:ln>
            <a:noFill/>
          </a:ln>
        </p:spPr>
        <p:txBody>
          <a:bodyPr anchorCtr="0" anchor="b" bIns="0" lIns="0" spcFirstLastPara="1" rIns="0" wrap="square" tIns="0">
            <a:noAutofit/>
          </a:bodyPr>
          <a:lstStyle>
            <a:lvl1pPr indent="-288607" lvl="0" marL="457200" algn="l">
              <a:lnSpc>
                <a:spcPct val="100000"/>
              </a:lnSpc>
              <a:spcBef>
                <a:spcPts val="0"/>
              </a:spcBef>
              <a:spcAft>
                <a:spcPts val="0"/>
              </a:spcAft>
              <a:buSzPts val="945"/>
              <a:buChar char="​"/>
              <a:defRPr sz="105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3" name="Google Shape;303;p36"/>
          <p:cNvSpPr txBox="1"/>
          <p:nvPr>
            <p:ph idx="14" type="body"/>
          </p:nvPr>
        </p:nvSpPr>
        <p:spPr>
          <a:xfrm>
            <a:off x="613093" y="5326736"/>
            <a:ext cx="3200400" cy="227454"/>
          </a:xfrm>
          <a:prstGeom prst="rect">
            <a:avLst/>
          </a:prstGeom>
          <a:noFill/>
          <a:ln>
            <a:noFill/>
          </a:ln>
        </p:spPr>
        <p:txBody>
          <a:bodyPr anchorCtr="0" anchor="b" bIns="0" lIns="0" spcFirstLastPara="1" rIns="0" wrap="square" tIns="0">
            <a:noAutofit/>
          </a:bodyPr>
          <a:lstStyle>
            <a:lvl1pPr indent="-285750" lvl="0" marL="457200" algn="l">
              <a:lnSpc>
                <a:spcPct val="100000"/>
              </a:lnSpc>
              <a:spcBef>
                <a:spcPts val="0"/>
              </a:spcBef>
              <a:spcAft>
                <a:spcPts val="0"/>
              </a:spcAft>
              <a:buSzPts val="900"/>
              <a:buChar char="​"/>
              <a:defRPr sz="100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4" name="Google Shape;304;p36"/>
          <p:cNvSpPr txBox="1"/>
          <p:nvPr>
            <p:ph idx="15" type="body"/>
          </p:nvPr>
        </p:nvSpPr>
        <p:spPr>
          <a:xfrm>
            <a:off x="613093" y="5576118"/>
            <a:ext cx="3200400" cy="227454"/>
          </a:xfrm>
          <a:prstGeom prst="rect">
            <a:avLst/>
          </a:prstGeom>
          <a:noFill/>
          <a:ln>
            <a:noFill/>
          </a:ln>
        </p:spPr>
        <p:txBody>
          <a:bodyPr anchorCtr="0" anchor="b" bIns="0" lIns="0" spcFirstLastPara="1" rIns="0" wrap="square" tIns="0">
            <a:noAutofit/>
          </a:bodyPr>
          <a:lstStyle>
            <a:lvl1pPr indent="-285750" lvl="0" marL="457200" algn="l">
              <a:lnSpc>
                <a:spcPct val="100000"/>
              </a:lnSpc>
              <a:spcBef>
                <a:spcPts val="0"/>
              </a:spcBef>
              <a:spcAft>
                <a:spcPts val="0"/>
              </a:spcAft>
              <a:buSzPts val="900"/>
              <a:buChar char="​"/>
              <a:defRPr sz="100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5" name="Google Shape;305;p36"/>
          <p:cNvSpPr txBox="1"/>
          <p:nvPr>
            <p:ph idx="16" type="body"/>
          </p:nvPr>
        </p:nvSpPr>
        <p:spPr>
          <a:xfrm>
            <a:off x="613093" y="5807027"/>
            <a:ext cx="3200400" cy="227454"/>
          </a:xfrm>
          <a:prstGeom prst="rect">
            <a:avLst/>
          </a:prstGeom>
          <a:noFill/>
          <a:ln>
            <a:noFill/>
          </a:ln>
        </p:spPr>
        <p:txBody>
          <a:bodyPr anchorCtr="0" anchor="b" bIns="0" lIns="0" spcFirstLastPara="1" rIns="0" wrap="square" tIns="0">
            <a:noAutofit/>
          </a:bodyPr>
          <a:lstStyle>
            <a:lvl1pPr indent="-285750" lvl="0" marL="457200" algn="l">
              <a:lnSpc>
                <a:spcPct val="100000"/>
              </a:lnSpc>
              <a:spcBef>
                <a:spcPts val="0"/>
              </a:spcBef>
              <a:spcAft>
                <a:spcPts val="0"/>
              </a:spcAft>
              <a:buSzPts val="900"/>
              <a:buChar char="​"/>
              <a:defRPr sz="100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6" name="Google Shape;306;p36"/>
          <p:cNvSpPr txBox="1"/>
          <p:nvPr>
            <p:ph idx="17" type="body"/>
          </p:nvPr>
        </p:nvSpPr>
        <p:spPr>
          <a:xfrm>
            <a:off x="4393597" y="5039274"/>
            <a:ext cx="3200400" cy="227454"/>
          </a:xfrm>
          <a:prstGeom prst="rect">
            <a:avLst/>
          </a:prstGeom>
          <a:noFill/>
          <a:ln>
            <a:noFill/>
          </a:ln>
        </p:spPr>
        <p:txBody>
          <a:bodyPr anchorCtr="0" anchor="b" bIns="0" lIns="0" spcFirstLastPara="1" rIns="0" wrap="square" tIns="0">
            <a:noAutofit/>
          </a:bodyPr>
          <a:lstStyle>
            <a:lvl1pPr indent="-288607" lvl="0" marL="457200" algn="l">
              <a:lnSpc>
                <a:spcPct val="100000"/>
              </a:lnSpc>
              <a:spcBef>
                <a:spcPts val="0"/>
              </a:spcBef>
              <a:spcAft>
                <a:spcPts val="0"/>
              </a:spcAft>
              <a:buSzPts val="945"/>
              <a:buChar char="​"/>
              <a:defRPr sz="105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7" name="Google Shape;307;p36"/>
          <p:cNvSpPr txBox="1"/>
          <p:nvPr>
            <p:ph idx="18" type="body"/>
          </p:nvPr>
        </p:nvSpPr>
        <p:spPr>
          <a:xfrm>
            <a:off x="4400790" y="5327336"/>
            <a:ext cx="3200400" cy="227454"/>
          </a:xfrm>
          <a:prstGeom prst="rect">
            <a:avLst/>
          </a:prstGeom>
          <a:noFill/>
          <a:ln>
            <a:noFill/>
          </a:ln>
        </p:spPr>
        <p:txBody>
          <a:bodyPr anchorCtr="0" anchor="b" bIns="0" lIns="0" spcFirstLastPara="1" rIns="0" wrap="square" tIns="0">
            <a:noAutofit/>
          </a:bodyPr>
          <a:lstStyle>
            <a:lvl1pPr indent="-285750" lvl="0" marL="457200" algn="l">
              <a:lnSpc>
                <a:spcPct val="100000"/>
              </a:lnSpc>
              <a:spcBef>
                <a:spcPts val="0"/>
              </a:spcBef>
              <a:spcAft>
                <a:spcPts val="0"/>
              </a:spcAft>
              <a:buSzPts val="900"/>
              <a:buChar char="​"/>
              <a:defRPr sz="100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8" name="Google Shape;308;p36"/>
          <p:cNvSpPr txBox="1"/>
          <p:nvPr>
            <p:ph idx="19" type="body"/>
          </p:nvPr>
        </p:nvSpPr>
        <p:spPr>
          <a:xfrm>
            <a:off x="4400790" y="5576718"/>
            <a:ext cx="3200400" cy="227454"/>
          </a:xfrm>
          <a:prstGeom prst="rect">
            <a:avLst/>
          </a:prstGeom>
          <a:noFill/>
          <a:ln>
            <a:noFill/>
          </a:ln>
        </p:spPr>
        <p:txBody>
          <a:bodyPr anchorCtr="0" anchor="b" bIns="0" lIns="0" spcFirstLastPara="1" rIns="0" wrap="square" tIns="0">
            <a:noAutofit/>
          </a:bodyPr>
          <a:lstStyle>
            <a:lvl1pPr indent="-285750" lvl="0" marL="457200" algn="l">
              <a:lnSpc>
                <a:spcPct val="100000"/>
              </a:lnSpc>
              <a:spcBef>
                <a:spcPts val="0"/>
              </a:spcBef>
              <a:spcAft>
                <a:spcPts val="0"/>
              </a:spcAft>
              <a:buSzPts val="900"/>
              <a:buChar char="​"/>
              <a:defRPr sz="100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09" name="Google Shape;309;p36"/>
          <p:cNvSpPr txBox="1"/>
          <p:nvPr>
            <p:ph idx="20" type="body"/>
          </p:nvPr>
        </p:nvSpPr>
        <p:spPr>
          <a:xfrm>
            <a:off x="4400790" y="5807627"/>
            <a:ext cx="3200400" cy="227454"/>
          </a:xfrm>
          <a:prstGeom prst="rect">
            <a:avLst/>
          </a:prstGeom>
          <a:noFill/>
          <a:ln>
            <a:noFill/>
          </a:ln>
        </p:spPr>
        <p:txBody>
          <a:bodyPr anchorCtr="0" anchor="b" bIns="0" lIns="0" spcFirstLastPara="1" rIns="0" wrap="square" tIns="0">
            <a:noAutofit/>
          </a:bodyPr>
          <a:lstStyle>
            <a:lvl1pPr indent="-285750" lvl="0" marL="457200" algn="l">
              <a:lnSpc>
                <a:spcPct val="100000"/>
              </a:lnSpc>
              <a:spcBef>
                <a:spcPts val="0"/>
              </a:spcBef>
              <a:spcAft>
                <a:spcPts val="0"/>
              </a:spcAft>
              <a:buSzPts val="900"/>
              <a:buChar char="​"/>
              <a:defRPr sz="1000">
                <a:solidFill>
                  <a:schemeClr val="dk1"/>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10" name="Google Shape;310;p36"/>
          <p:cNvSpPr/>
          <p:nvPr>
            <p:ph idx="21" type="pic"/>
          </p:nvPr>
        </p:nvSpPr>
        <p:spPr>
          <a:xfrm>
            <a:off x="9207965" y="1600200"/>
            <a:ext cx="1841500" cy="660399"/>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311" name="Google Shape;311;p36"/>
          <p:cNvSpPr txBox="1"/>
          <p:nvPr>
            <p:ph idx="22" type="body"/>
          </p:nvPr>
        </p:nvSpPr>
        <p:spPr>
          <a:xfrm>
            <a:off x="8509465" y="2347933"/>
            <a:ext cx="3206750" cy="241300"/>
          </a:xfrm>
          <a:prstGeom prst="rect">
            <a:avLst/>
          </a:prstGeom>
          <a:noFill/>
          <a:ln>
            <a:noFill/>
          </a:ln>
        </p:spPr>
        <p:txBody>
          <a:bodyPr anchorCtr="0" anchor="ctr" bIns="0" lIns="0" spcFirstLastPara="1" rIns="0" wrap="square" tIns="0">
            <a:noAutofit/>
          </a:bodyPr>
          <a:lstStyle>
            <a:lvl1pPr indent="-297180" lvl="0" marL="457200" algn="ctr">
              <a:lnSpc>
                <a:spcPct val="100000"/>
              </a:lnSpc>
              <a:spcBef>
                <a:spcPts val="0"/>
              </a:spcBef>
              <a:spcAft>
                <a:spcPts val="0"/>
              </a:spcAft>
              <a:buSzPts val="1080"/>
              <a:buChar char="​"/>
              <a:defRPr sz="1200"/>
            </a:lvl1pPr>
            <a:lvl2pPr indent="-297180" lvl="1" marL="914400" algn="ctr">
              <a:lnSpc>
                <a:spcPct val="100000"/>
              </a:lnSpc>
              <a:spcBef>
                <a:spcPts val="600"/>
              </a:spcBef>
              <a:spcAft>
                <a:spcPts val="0"/>
              </a:spcAft>
              <a:buSzPts val="1080"/>
              <a:buFont typeface="Open Sans"/>
              <a:buChar char="​"/>
              <a:defRPr sz="1200">
                <a:solidFill>
                  <a:schemeClr val="accent1"/>
                </a:solidFill>
              </a:defRPr>
            </a:lvl2pPr>
            <a:lvl3pPr indent="-297180" lvl="2" marL="1371600" algn="ctr">
              <a:lnSpc>
                <a:spcPct val="100000"/>
              </a:lnSpc>
              <a:spcBef>
                <a:spcPts val="600"/>
              </a:spcBef>
              <a:spcAft>
                <a:spcPts val="0"/>
              </a:spcAft>
              <a:buSzPts val="1080"/>
              <a:buFont typeface="Open Sans"/>
              <a:buChar char="​"/>
              <a:defRPr sz="1200">
                <a:solidFill>
                  <a:schemeClr val="accent1"/>
                </a:solidFill>
              </a:defRPr>
            </a:lvl3pPr>
            <a:lvl4pPr indent="-297180" lvl="3" marL="1828800" algn="ctr">
              <a:lnSpc>
                <a:spcPct val="100000"/>
              </a:lnSpc>
              <a:spcBef>
                <a:spcPts val="600"/>
              </a:spcBef>
              <a:spcAft>
                <a:spcPts val="0"/>
              </a:spcAft>
              <a:buSzPts val="1080"/>
              <a:buFont typeface="Open Sans"/>
              <a:buChar char="​"/>
              <a:defRPr sz="1200">
                <a:solidFill>
                  <a:schemeClr val="accent1"/>
                </a:solidFill>
              </a:defRPr>
            </a:lvl4pPr>
            <a:lvl5pPr indent="-297179" lvl="4" marL="2286000" algn="ctr">
              <a:lnSpc>
                <a:spcPct val="100000"/>
              </a:lnSpc>
              <a:spcBef>
                <a:spcPts val="600"/>
              </a:spcBef>
              <a:spcAft>
                <a:spcPts val="0"/>
              </a:spcAft>
              <a:buSzPts val="1080"/>
              <a:buFont typeface="Open Sans"/>
              <a:buChar char="​"/>
              <a:defRPr sz="1200">
                <a:solidFill>
                  <a:schemeClr val="accen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12" name="Google Shape;312;p36"/>
          <p:cNvSpPr txBox="1"/>
          <p:nvPr>
            <p:ph idx="23" type="body"/>
          </p:nvPr>
        </p:nvSpPr>
        <p:spPr>
          <a:xfrm>
            <a:off x="8509465" y="2647290"/>
            <a:ext cx="3206750" cy="241300"/>
          </a:xfrm>
          <a:prstGeom prst="rect">
            <a:avLst/>
          </a:prstGeom>
          <a:noFill/>
          <a:ln>
            <a:noFill/>
          </a:ln>
        </p:spPr>
        <p:txBody>
          <a:bodyPr anchorCtr="0" anchor="ctr" bIns="0" lIns="0" spcFirstLastPara="1" rIns="0" wrap="square" tIns="0">
            <a:noAutofit/>
          </a:bodyPr>
          <a:lstStyle>
            <a:lvl1pPr indent="-297180" lvl="0" marL="457200" algn="ctr">
              <a:lnSpc>
                <a:spcPct val="100000"/>
              </a:lnSpc>
              <a:spcBef>
                <a:spcPts val="0"/>
              </a:spcBef>
              <a:spcAft>
                <a:spcPts val="0"/>
              </a:spcAft>
              <a:buSzPts val="1080"/>
              <a:buChar char="​"/>
              <a:defRPr sz="1200"/>
            </a:lvl1pPr>
            <a:lvl2pPr indent="-297180" lvl="1" marL="914400" algn="ctr">
              <a:lnSpc>
                <a:spcPct val="100000"/>
              </a:lnSpc>
              <a:spcBef>
                <a:spcPts val="600"/>
              </a:spcBef>
              <a:spcAft>
                <a:spcPts val="0"/>
              </a:spcAft>
              <a:buSzPts val="1080"/>
              <a:buFont typeface="Open Sans"/>
              <a:buChar char="​"/>
              <a:defRPr sz="1200">
                <a:solidFill>
                  <a:schemeClr val="accent1"/>
                </a:solidFill>
              </a:defRPr>
            </a:lvl2pPr>
            <a:lvl3pPr indent="-297180" lvl="2" marL="1371600" algn="ctr">
              <a:lnSpc>
                <a:spcPct val="100000"/>
              </a:lnSpc>
              <a:spcBef>
                <a:spcPts val="600"/>
              </a:spcBef>
              <a:spcAft>
                <a:spcPts val="0"/>
              </a:spcAft>
              <a:buSzPts val="1080"/>
              <a:buFont typeface="Open Sans"/>
              <a:buChar char="​"/>
              <a:defRPr sz="1200">
                <a:solidFill>
                  <a:schemeClr val="accent1"/>
                </a:solidFill>
              </a:defRPr>
            </a:lvl3pPr>
            <a:lvl4pPr indent="-297180" lvl="3" marL="1828800" algn="ctr">
              <a:lnSpc>
                <a:spcPct val="100000"/>
              </a:lnSpc>
              <a:spcBef>
                <a:spcPts val="600"/>
              </a:spcBef>
              <a:spcAft>
                <a:spcPts val="0"/>
              </a:spcAft>
              <a:buSzPts val="1080"/>
              <a:buFont typeface="Open Sans"/>
              <a:buChar char="​"/>
              <a:defRPr sz="1200">
                <a:solidFill>
                  <a:schemeClr val="accent1"/>
                </a:solidFill>
              </a:defRPr>
            </a:lvl4pPr>
            <a:lvl5pPr indent="-297179" lvl="4" marL="2286000" algn="ctr">
              <a:lnSpc>
                <a:spcPct val="100000"/>
              </a:lnSpc>
              <a:spcBef>
                <a:spcPts val="600"/>
              </a:spcBef>
              <a:spcAft>
                <a:spcPts val="0"/>
              </a:spcAft>
              <a:buSzPts val="1080"/>
              <a:buFont typeface="Open Sans"/>
              <a:buChar char="​"/>
              <a:defRPr sz="1200">
                <a:solidFill>
                  <a:schemeClr val="accen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13" name="Google Shape;313;p36"/>
          <p:cNvSpPr/>
          <p:nvPr>
            <p:ph idx="24" type="pic"/>
          </p:nvPr>
        </p:nvSpPr>
        <p:spPr>
          <a:xfrm>
            <a:off x="8515815" y="2971800"/>
            <a:ext cx="3194050" cy="1828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314" name="Google Shape;314;p36"/>
          <p:cNvSpPr txBox="1"/>
          <p:nvPr>
            <p:ph idx="25" type="body"/>
          </p:nvPr>
        </p:nvSpPr>
        <p:spPr>
          <a:xfrm>
            <a:off x="8515815" y="5022214"/>
            <a:ext cx="3200400" cy="1153795"/>
          </a:xfrm>
          <a:prstGeom prst="rect">
            <a:avLst/>
          </a:prstGeom>
          <a:noFill/>
          <a:ln>
            <a:noFill/>
          </a:ln>
        </p:spPr>
        <p:txBody>
          <a:bodyPr anchorCtr="0" anchor="t" bIns="0" lIns="0" spcFirstLastPara="1" rIns="0" wrap="square" tIns="0">
            <a:noAutofit/>
          </a:bodyPr>
          <a:lstStyle>
            <a:lvl1pPr indent="-308610" lvl="0" marL="457200" algn="ctr">
              <a:lnSpc>
                <a:spcPct val="100000"/>
              </a:lnSpc>
              <a:spcBef>
                <a:spcPts val="0"/>
              </a:spcBef>
              <a:spcAft>
                <a:spcPts val="0"/>
              </a:spcAft>
              <a:buSzPts val="1260"/>
              <a:buChar char="​"/>
              <a:defRPr sz="1400"/>
            </a:lvl1pPr>
            <a:lvl2pPr indent="-297180" lvl="1" marL="914400" algn="ctr">
              <a:lnSpc>
                <a:spcPct val="100000"/>
              </a:lnSpc>
              <a:spcBef>
                <a:spcPts val="0"/>
              </a:spcBef>
              <a:spcAft>
                <a:spcPts val="0"/>
              </a:spcAft>
              <a:buSzPts val="1080"/>
              <a:buFont typeface="Open Sans"/>
              <a:buChar char="​"/>
              <a:defRPr sz="1200">
                <a:solidFill>
                  <a:schemeClr val="accent5"/>
                </a:solidFill>
              </a:defRPr>
            </a:lvl2pPr>
            <a:lvl3pPr indent="-228600" lvl="2" marL="1371600" algn="ctr">
              <a:lnSpc>
                <a:spcPct val="100000"/>
              </a:lnSpc>
              <a:spcBef>
                <a:spcPts val="600"/>
              </a:spcBef>
              <a:spcAft>
                <a:spcPts val="0"/>
              </a:spcAft>
              <a:buSzPts val="1080"/>
              <a:buFont typeface="Open Sans"/>
              <a:buNone/>
              <a:defRPr sz="1200">
                <a:solidFill>
                  <a:schemeClr val="accent1"/>
                </a:solidFill>
              </a:defRPr>
            </a:lvl3pPr>
            <a:lvl4pPr indent="-297180" lvl="3" marL="1828800" algn="ctr">
              <a:lnSpc>
                <a:spcPct val="100000"/>
              </a:lnSpc>
              <a:spcBef>
                <a:spcPts val="600"/>
              </a:spcBef>
              <a:spcAft>
                <a:spcPts val="0"/>
              </a:spcAft>
              <a:buSzPts val="1080"/>
              <a:buFont typeface="Open Sans"/>
              <a:buChar char="​"/>
              <a:defRPr sz="1200">
                <a:solidFill>
                  <a:schemeClr val="accent1"/>
                </a:solidFill>
              </a:defRPr>
            </a:lvl4pPr>
            <a:lvl5pPr indent="-297179" lvl="4" marL="2286000" algn="ctr">
              <a:lnSpc>
                <a:spcPct val="100000"/>
              </a:lnSpc>
              <a:spcBef>
                <a:spcPts val="600"/>
              </a:spcBef>
              <a:spcAft>
                <a:spcPts val="0"/>
              </a:spcAft>
              <a:buSzPts val="1080"/>
              <a:buFont typeface="Open Sans"/>
              <a:buChar char="​"/>
              <a:defRPr sz="1200">
                <a:solidFill>
                  <a:schemeClr val="accen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15" name="Google Shape;315;p36"/>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Icon ">
  <p:cSld name="1_Three Icon ">
    <p:spTree>
      <p:nvGrpSpPr>
        <p:cNvPr id="316" name="Shape 316"/>
        <p:cNvGrpSpPr/>
        <p:nvPr/>
      </p:nvGrpSpPr>
      <p:grpSpPr>
        <a:xfrm>
          <a:off x="0" y="0"/>
          <a:ext cx="0" cy="0"/>
          <a:chOff x="0" y="0"/>
          <a:chExt cx="0" cy="0"/>
        </a:xfrm>
      </p:grpSpPr>
      <p:sp>
        <p:nvSpPr>
          <p:cNvPr id="317" name="Google Shape;317;p37"/>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8" name="Google Shape;318;p37"/>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319" name="Google Shape;319;p37"/>
          <p:cNvSpPr/>
          <p:nvPr/>
        </p:nvSpPr>
        <p:spPr>
          <a:xfrm>
            <a:off x="1981877" y="2055429"/>
            <a:ext cx="1828959" cy="1828959"/>
          </a:xfrm>
          <a:prstGeom prst="ellipse">
            <a:avLst/>
          </a:prstGeom>
          <a:no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Arial"/>
              <a:ea typeface="Arial"/>
              <a:cs typeface="Arial"/>
              <a:sym typeface="Arial"/>
            </a:endParaRPr>
          </a:p>
        </p:txBody>
      </p:sp>
      <p:sp>
        <p:nvSpPr>
          <p:cNvPr id="320" name="Google Shape;320;p37"/>
          <p:cNvSpPr txBox="1"/>
          <p:nvPr>
            <p:ph idx="2" type="body"/>
          </p:nvPr>
        </p:nvSpPr>
        <p:spPr>
          <a:xfrm>
            <a:off x="2188103" y="2419650"/>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5"/>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21" name="Google Shape;321;p37"/>
          <p:cNvSpPr txBox="1"/>
          <p:nvPr>
            <p:ph idx="3" type="body"/>
          </p:nvPr>
        </p:nvSpPr>
        <p:spPr>
          <a:xfrm>
            <a:off x="1525905" y="4267940"/>
            <a:ext cx="2744788" cy="1458912"/>
          </a:xfrm>
          <a:prstGeom prst="rect">
            <a:avLst/>
          </a:prstGeom>
          <a:noFill/>
          <a:ln>
            <a:noFill/>
          </a:ln>
        </p:spPr>
        <p:txBody>
          <a:bodyPr anchorCtr="0" anchor="t" bIns="0" lIns="0" spcFirstLastPara="1" rIns="0" wrap="square" tIns="0">
            <a:noAutofit/>
          </a:bodyPr>
          <a:lstStyle>
            <a:lvl1pPr indent="-365760" lvl="0" marL="457200" algn="ctr">
              <a:lnSpc>
                <a:spcPct val="100000"/>
              </a:lnSpc>
              <a:spcBef>
                <a:spcPts val="600"/>
              </a:spcBef>
              <a:spcAft>
                <a:spcPts val="0"/>
              </a:spcAft>
              <a:buSzPts val="2160"/>
              <a:buChar char="​"/>
              <a:defRPr sz="2400">
                <a:solidFill>
                  <a:schemeClr val="accent5"/>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22" name="Google Shape;322;p37"/>
          <p:cNvSpPr/>
          <p:nvPr/>
        </p:nvSpPr>
        <p:spPr>
          <a:xfrm>
            <a:off x="5184924" y="2055429"/>
            <a:ext cx="1828959" cy="1828959"/>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3" name="Google Shape;323;p37"/>
          <p:cNvSpPr txBox="1"/>
          <p:nvPr>
            <p:ph idx="4" type="body"/>
          </p:nvPr>
        </p:nvSpPr>
        <p:spPr>
          <a:xfrm>
            <a:off x="5408612" y="2419650"/>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1"/>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24" name="Google Shape;324;p37"/>
          <p:cNvSpPr txBox="1"/>
          <p:nvPr>
            <p:ph idx="5" type="body"/>
          </p:nvPr>
        </p:nvSpPr>
        <p:spPr>
          <a:xfrm>
            <a:off x="4721225" y="4267940"/>
            <a:ext cx="2744788" cy="1458912"/>
          </a:xfrm>
          <a:prstGeom prst="rect">
            <a:avLst/>
          </a:prstGeom>
          <a:noFill/>
          <a:ln>
            <a:noFill/>
          </a:ln>
        </p:spPr>
        <p:txBody>
          <a:bodyPr anchorCtr="0" anchor="t" bIns="0" lIns="0" spcFirstLastPara="1" rIns="0" wrap="square" tIns="0">
            <a:noAutofit/>
          </a:bodyPr>
          <a:lstStyle>
            <a:lvl1pPr indent="-365760" lvl="0" marL="457200" algn="ctr">
              <a:lnSpc>
                <a:spcPct val="100000"/>
              </a:lnSpc>
              <a:spcBef>
                <a:spcPts val="600"/>
              </a:spcBef>
              <a:spcAft>
                <a:spcPts val="0"/>
              </a:spcAft>
              <a:buSzPts val="2160"/>
              <a:buChar char="​"/>
              <a:defRPr sz="2400">
                <a:solidFill>
                  <a:schemeClr val="accent1"/>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25" name="Google Shape;325;p37"/>
          <p:cNvSpPr/>
          <p:nvPr/>
        </p:nvSpPr>
        <p:spPr>
          <a:xfrm>
            <a:off x="8389301" y="2055429"/>
            <a:ext cx="1828959" cy="1828959"/>
          </a:xfrm>
          <a:prstGeom prst="ellipse">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37"/>
          <p:cNvSpPr txBox="1"/>
          <p:nvPr>
            <p:ph idx="6" type="body"/>
          </p:nvPr>
        </p:nvSpPr>
        <p:spPr>
          <a:xfrm>
            <a:off x="7923213" y="4267940"/>
            <a:ext cx="2744788" cy="1458912"/>
          </a:xfrm>
          <a:prstGeom prst="rect">
            <a:avLst/>
          </a:prstGeom>
          <a:noFill/>
          <a:ln>
            <a:noFill/>
          </a:ln>
        </p:spPr>
        <p:txBody>
          <a:bodyPr anchorCtr="0" anchor="t" bIns="0" lIns="0" spcFirstLastPara="1" rIns="0" wrap="square" tIns="0">
            <a:noAutofit/>
          </a:bodyPr>
          <a:lstStyle>
            <a:lvl1pPr indent="-365760" lvl="0" marL="457200" algn="ctr">
              <a:lnSpc>
                <a:spcPct val="100000"/>
              </a:lnSpc>
              <a:spcBef>
                <a:spcPts val="600"/>
              </a:spcBef>
              <a:spcAft>
                <a:spcPts val="0"/>
              </a:spcAft>
              <a:buSzPts val="2160"/>
              <a:buChar char="​"/>
              <a:defRPr sz="2400">
                <a:solidFill>
                  <a:schemeClr val="accent2"/>
                </a:solidFill>
              </a:defRPr>
            </a:lvl1pPr>
            <a:lvl2pPr indent="-331469" lvl="1" marL="914400" algn="ctr">
              <a:lnSpc>
                <a:spcPct val="100000"/>
              </a:lnSpc>
              <a:spcBef>
                <a:spcPts val="600"/>
              </a:spcBef>
              <a:spcAft>
                <a:spcPts val="0"/>
              </a:spcAft>
              <a:buSzPts val="1620"/>
              <a:buFont typeface="Open Sans"/>
              <a:buChar char="​"/>
              <a:defRPr>
                <a:solidFill>
                  <a:schemeClr val="dk2"/>
                </a:solidFill>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27" name="Google Shape;327;p37"/>
          <p:cNvSpPr txBox="1"/>
          <p:nvPr>
            <p:ph idx="7" type="body"/>
          </p:nvPr>
        </p:nvSpPr>
        <p:spPr>
          <a:xfrm>
            <a:off x="8609012" y="2419650"/>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2"/>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28" name="Google Shape;328;p37"/>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Icon ">
  <p:cSld name="1_Four Icon ">
    <p:spTree>
      <p:nvGrpSpPr>
        <p:cNvPr id="329" name="Shape 329"/>
        <p:cNvGrpSpPr/>
        <p:nvPr/>
      </p:nvGrpSpPr>
      <p:grpSpPr>
        <a:xfrm>
          <a:off x="0" y="0"/>
          <a:ext cx="0" cy="0"/>
          <a:chOff x="0" y="0"/>
          <a:chExt cx="0" cy="0"/>
        </a:xfrm>
      </p:grpSpPr>
      <p:sp>
        <p:nvSpPr>
          <p:cNvPr id="330" name="Google Shape;330;p38"/>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38"/>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332" name="Google Shape;332;p38"/>
          <p:cNvSpPr/>
          <p:nvPr/>
        </p:nvSpPr>
        <p:spPr>
          <a:xfrm>
            <a:off x="1065749" y="2060872"/>
            <a:ext cx="1828959" cy="1828959"/>
          </a:xfrm>
          <a:prstGeom prst="ellipse">
            <a:avLst/>
          </a:prstGeom>
          <a:no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Arial"/>
              <a:ea typeface="Arial"/>
              <a:cs typeface="Arial"/>
              <a:sym typeface="Arial"/>
            </a:endParaRPr>
          </a:p>
        </p:txBody>
      </p:sp>
      <p:sp>
        <p:nvSpPr>
          <p:cNvPr id="333" name="Google Shape;333;p38"/>
          <p:cNvSpPr txBox="1"/>
          <p:nvPr>
            <p:ph idx="2" type="body"/>
          </p:nvPr>
        </p:nvSpPr>
        <p:spPr>
          <a:xfrm>
            <a:off x="1273703" y="2425093"/>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5"/>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34" name="Google Shape;334;p38"/>
          <p:cNvSpPr txBox="1"/>
          <p:nvPr>
            <p:ph idx="3" type="body"/>
          </p:nvPr>
        </p:nvSpPr>
        <p:spPr>
          <a:xfrm>
            <a:off x="842673" y="4269508"/>
            <a:ext cx="2286000" cy="1458912"/>
          </a:xfrm>
          <a:prstGeom prst="rect">
            <a:avLst/>
          </a:prstGeom>
          <a:noFill/>
          <a:ln>
            <a:noFill/>
          </a:ln>
        </p:spPr>
        <p:txBody>
          <a:bodyPr anchorCtr="0" anchor="t" bIns="0" lIns="0" spcFirstLastPara="1" rIns="0" wrap="square" tIns="0">
            <a:noAutofit/>
          </a:bodyPr>
          <a:lstStyle>
            <a:lvl1pPr indent="-365760" lvl="0" marL="457200" algn="ctr">
              <a:lnSpc>
                <a:spcPct val="100000"/>
              </a:lnSpc>
              <a:spcBef>
                <a:spcPts val="600"/>
              </a:spcBef>
              <a:spcAft>
                <a:spcPts val="0"/>
              </a:spcAft>
              <a:buSzPts val="2160"/>
              <a:buChar char="​"/>
              <a:defRPr sz="2400">
                <a:solidFill>
                  <a:schemeClr val="accent5"/>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35" name="Google Shape;335;p38"/>
          <p:cNvSpPr/>
          <p:nvPr/>
        </p:nvSpPr>
        <p:spPr>
          <a:xfrm>
            <a:off x="3806932" y="2060872"/>
            <a:ext cx="1828959" cy="1828959"/>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6" name="Google Shape;336;p38"/>
          <p:cNvSpPr txBox="1"/>
          <p:nvPr>
            <p:ph idx="4" type="body"/>
          </p:nvPr>
        </p:nvSpPr>
        <p:spPr>
          <a:xfrm>
            <a:off x="4000597" y="2425093"/>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1"/>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37" name="Google Shape;337;p38"/>
          <p:cNvSpPr txBox="1"/>
          <p:nvPr>
            <p:ph idx="5" type="body"/>
          </p:nvPr>
        </p:nvSpPr>
        <p:spPr>
          <a:xfrm>
            <a:off x="3579813" y="4269508"/>
            <a:ext cx="2286000" cy="1458912"/>
          </a:xfrm>
          <a:prstGeom prst="rect">
            <a:avLst/>
          </a:prstGeom>
          <a:noFill/>
          <a:ln>
            <a:noFill/>
          </a:ln>
        </p:spPr>
        <p:txBody>
          <a:bodyPr anchorCtr="0" anchor="t" bIns="0" lIns="0" spcFirstLastPara="1" rIns="0" wrap="square" tIns="0">
            <a:noAutofit/>
          </a:bodyPr>
          <a:lstStyle>
            <a:lvl1pPr indent="-365760" lvl="0" marL="457200" algn="ctr">
              <a:lnSpc>
                <a:spcPct val="100000"/>
              </a:lnSpc>
              <a:spcBef>
                <a:spcPts val="600"/>
              </a:spcBef>
              <a:spcAft>
                <a:spcPts val="0"/>
              </a:spcAft>
              <a:buSzPts val="2160"/>
              <a:buChar char="​"/>
              <a:defRPr sz="2400">
                <a:solidFill>
                  <a:schemeClr val="accent1"/>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38" name="Google Shape;338;p38"/>
          <p:cNvSpPr/>
          <p:nvPr/>
        </p:nvSpPr>
        <p:spPr>
          <a:xfrm>
            <a:off x="6562100" y="2060872"/>
            <a:ext cx="1828959" cy="1828959"/>
          </a:xfrm>
          <a:prstGeom prst="ellipse">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9" name="Google Shape;339;p38"/>
          <p:cNvSpPr txBox="1"/>
          <p:nvPr>
            <p:ph idx="6" type="body"/>
          </p:nvPr>
        </p:nvSpPr>
        <p:spPr>
          <a:xfrm>
            <a:off x="6772120" y="2425093"/>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2"/>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40" name="Google Shape;340;p38"/>
          <p:cNvSpPr txBox="1"/>
          <p:nvPr>
            <p:ph idx="7" type="body"/>
          </p:nvPr>
        </p:nvSpPr>
        <p:spPr>
          <a:xfrm>
            <a:off x="6323013" y="4269508"/>
            <a:ext cx="2286000" cy="1458912"/>
          </a:xfrm>
          <a:prstGeom prst="rect">
            <a:avLst/>
          </a:prstGeom>
          <a:noFill/>
          <a:ln>
            <a:noFill/>
          </a:ln>
        </p:spPr>
        <p:txBody>
          <a:bodyPr anchorCtr="0" anchor="t" bIns="0" lIns="0" spcFirstLastPara="1" rIns="0" wrap="square" tIns="0">
            <a:noAutofit/>
          </a:bodyPr>
          <a:lstStyle>
            <a:lvl1pPr indent="-365760" lvl="0" marL="457200" algn="ctr">
              <a:lnSpc>
                <a:spcPct val="100000"/>
              </a:lnSpc>
              <a:spcBef>
                <a:spcPts val="600"/>
              </a:spcBef>
              <a:spcAft>
                <a:spcPts val="0"/>
              </a:spcAft>
              <a:buSzPts val="2160"/>
              <a:buChar char="​"/>
              <a:defRPr sz="2400">
                <a:solidFill>
                  <a:schemeClr val="accent2"/>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41" name="Google Shape;341;p38"/>
          <p:cNvSpPr/>
          <p:nvPr/>
        </p:nvSpPr>
        <p:spPr>
          <a:xfrm>
            <a:off x="9302132" y="2060872"/>
            <a:ext cx="1828959" cy="1828959"/>
          </a:xfrm>
          <a:prstGeom prst="ellipse">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38"/>
          <p:cNvSpPr txBox="1"/>
          <p:nvPr>
            <p:ph idx="8" type="body"/>
          </p:nvPr>
        </p:nvSpPr>
        <p:spPr>
          <a:xfrm>
            <a:off x="9538248" y="2425093"/>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6"/>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43" name="Google Shape;343;p38"/>
          <p:cNvSpPr txBox="1"/>
          <p:nvPr>
            <p:ph idx="9" type="body"/>
          </p:nvPr>
        </p:nvSpPr>
        <p:spPr>
          <a:xfrm>
            <a:off x="9066213" y="4269508"/>
            <a:ext cx="2286000" cy="1458912"/>
          </a:xfrm>
          <a:prstGeom prst="rect">
            <a:avLst/>
          </a:prstGeom>
          <a:noFill/>
          <a:ln>
            <a:noFill/>
          </a:ln>
        </p:spPr>
        <p:txBody>
          <a:bodyPr anchorCtr="0" anchor="t" bIns="0" lIns="0" spcFirstLastPara="1" rIns="0" wrap="square" tIns="0">
            <a:noAutofit/>
          </a:bodyPr>
          <a:lstStyle>
            <a:lvl1pPr indent="-365760" lvl="0" marL="457200" algn="ctr">
              <a:lnSpc>
                <a:spcPct val="100000"/>
              </a:lnSpc>
              <a:spcBef>
                <a:spcPts val="600"/>
              </a:spcBef>
              <a:spcAft>
                <a:spcPts val="0"/>
              </a:spcAft>
              <a:buSzPts val="2160"/>
              <a:buChar char="​"/>
              <a:defRPr sz="2400">
                <a:solidFill>
                  <a:schemeClr val="accent6"/>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44" name="Google Shape;344;p38"/>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ve Icon ">
  <p:cSld name="1_Five Icon ">
    <p:spTree>
      <p:nvGrpSpPr>
        <p:cNvPr id="345" name="Shape 345"/>
        <p:cNvGrpSpPr/>
        <p:nvPr/>
      </p:nvGrpSpPr>
      <p:grpSpPr>
        <a:xfrm>
          <a:off x="0" y="0"/>
          <a:ext cx="0" cy="0"/>
          <a:chOff x="0" y="0"/>
          <a:chExt cx="0" cy="0"/>
        </a:xfrm>
      </p:grpSpPr>
      <p:sp>
        <p:nvSpPr>
          <p:cNvPr id="346" name="Google Shape;346;p39"/>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39"/>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348" name="Google Shape;348;p39"/>
          <p:cNvSpPr/>
          <p:nvPr/>
        </p:nvSpPr>
        <p:spPr>
          <a:xfrm>
            <a:off x="609800" y="2064663"/>
            <a:ext cx="1828959" cy="1828959"/>
          </a:xfrm>
          <a:prstGeom prst="ellipse">
            <a:avLst/>
          </a:prstGeom>
          <a:no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Arial"/>
              <a:ea typeface="Arial"/>
              <a:cs typeface="Arial"/>
              <a:sym typeface="Arial"/>
            </a:endParaRPr>
          </a:p>
        </p:txBody>
      </p:sp>
      <p:sp>
        <p:nvSpPr>
          <p:cNvPr id="349" name="Google Shape;349;p39"/>
          <p:cNvSpPr txBox="1"/>
          <p:nvPr>
            <p:ph idx="2" type="body"/>
          </p:nvPr>
        </p:nvSpPr>
        <p:spPr>
          <a:xfrm>
            <a:off x="820549" y="2428884"/>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5"/>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50" name="Google Shape;350;p39"/>
          <p:cNvSpPr txBox="1"/>
          <p:nvPr>
            <p:ph idx="3" type="body"/>
          </p:nvPr>
        </p:nvSpPr>
        <p:spPr>
          <a:xfrm>
            <a:off x="610850" y="4282873"/>
            <a:ext cx="1828800" cy="1458912"/>
          </a:xfrm>
          <a:prstGeom prst="rect">
            <a:avLst/>
          </a:prstGeom>
          <a:no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5"/>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51" name="Google Shape;351;p39"/>
          <p:cNvSpPr/>
          <p:nvPr/>
        </p:nvSpPr>
        <p:spPr>
          <a:xfrm>
            <a:off x="2892452" y="2064663"/>
            <a:ext cx="1828959" cy="1828959"/>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2" name="Google Shape;352;p39"/>
          <p:cNvSpPr txBox="1"/>
          <p:nvPr>
            <p:ph idx="4" type="body"/>
          </p:nvPr>
        </p:nvSpPr>
        <p:spPr>
          <a:xfrm>
            <a:off x="3110473" y="2428884"/>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1"/>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53" name="Google Shape;353;p39"/>
          <p:cNvSpPr txBox="1"/>
          <p:nvPr>
            <p:ph idx="5" type="body"/>
          </p:nvPr>
        </p:nvSpPr>
        <p:spPr>
          <a:xfrm>
            <a:off x="2894013" y="4282873"/>
            <a:ext cx="1828800" cy="1458912"/>
          </a:xfrm>
          <a:prstGeom prst="rect">
            <a:avLst/>
          </a:prstGeom>
          <a:no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1"/>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54" name="Google Shape;354;p39"/>
          <p:cNvSpPr/>
          <p:nvPr/>
        </p:nvSpPr>
        <p:spPr>
          <a:xfrm>
            <a:off x="5201380" y="2064663"/>
            <a:ext cx="1828959" cy="1828959"/>
          </a:xfrm>
          <a:prstGeom prst="ellipse">
            <a:avLst/>
          </a:prstGeom>
          <a:noFill/>
          <a:ln cap="flat" cmpd="sng" w="38100">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39"/>
          <p:cNvSpPr txBox="1"/>
          <p:nvPr>
            <p:ph idx="6" type="body"/>
          </p:nvPr>
        </p:nvSpPr>
        <p:spPr>
          <a:xfrm>
            <a:off x="5412658" y="2428884"/>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2"/>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56" name="Google Shape;356;p39"/>
          <p:cNvSpPr txBox="1"/>
          <p:nvPr>
            <p:ph idx="7" type="body"/>
          </p:nvPr>
        </p:nvSpPr>
        <p:spPr>
          <a:xfrm>
            <a:off x="5185093" y="4282873"/>
            <a:ext cx="1828800" cy="1458912"/>
          </a:xfrm>
          <a:prstGeom prst="rect">
            <a:avLst/>
          </a:prstGeom>
          <a:no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2"/>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57" name="Google Shape;357;p39"/>
          <p:cNvSpPr/>
          <p:nvPr/>
        </p:nvSpPr>
        <p:spPr>
          <a:xfrm>
            <a:off x="7464921" y="2064663"/>
            <a:ext cx="1828959" cy="1828959"/>
          </a:xfrm>
          <a:prstGeom prst="ellipse">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39"/>
          <p:cNvSpPr txBox="1"/>
          <p:nvPr>
            <p:ph idx="8" type="body"/>
          </p:nvPr>
        </p:nvSpPr>
        <p:spPr>
          <a:xfrm>
            <a:off x="7677080" y="2428884"/>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accent6"/>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59" name="Google Shape;359;p39"/>
          <p:cNvSpPr txBox="1"/>
          <p:nvPr>
            <p:ph idx="9" type="body"/>
          </p:nvPr>
        </p:nvSpPr>
        <p:spPr>
          <a:xfrm>
            <a:off x="7470001" y="4282873"/>
            <a:ext cx="1894336" cy="1458912"/>
          </a:xfrm>
          <a:prstGeom prst="rect">
            <a:avLst/>
          </a:prstGeom>
          <a:no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6"/>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60" name="Google Shape;360;p39"/>
          <p:cNvSpPr/>
          <p:nvPr/>
        </p:nvSpPr>
        <p:spPr>
          <a:xfrm>
            <a:off x="9744473" y="2064663"/>
            <a:ext cx="1828959" cy="1828959"/>
          </a:xfrm>
          <a:prstGeom prst="ellipse">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6"/>
              </a:solidFill>
              <a:latin typeface="Arial"/>
              <a:ea typeface="Arial"/>
              <a:cs typeface="Arial"/>
              <a:sym typeface="Arial"/>
            </a:endParaRPr>
          </a:p>
        </p:txBody>
      </p:sp>
      <p:sp>
        <p:nvSpPr>
          <p:cNvPr id="361" name="Google Shape;361;p39"/>
          <p:cNvSpPr txBox="1"/>
          <p:nvPr>
            <p:ph idx="13" type="body"/>
          </p:nvPr>
        </p:nvSpPr>
        <p:spPr>
          <a:xfrm>
            <a:off x="9980612" y="2428884"/>
            <a:ext cx="1396669" cy="1100516"/>
          </a:xfrm>
          <a:prstGeom prst="rect">
            <a:avLst/>
          </a:prstGeom>
          <a:noFill/>
          <a:ln>
            <a:noFill/>
          </a:ln>
        </p:spPr>
        <p:txBody>
          <a:bodyPr anchorCtr="0" anchor="ctr" bIns="0" lIns="0" spcFirstLastPara="1" rIns="0" wrap="square" tIns="0">
            <a:noAutofit/>
          </a:bodyPr>
          <a:lstStyle>
            <a:lvl1pPr indent="-331470" lvl="0" marL="457200" algn="ctr">
              <a:lnSpc>
                <a:spcPct val="100000"/>
              </a:lnSpc>
              <a:spcBef>
                <a:spcPts val="600"/>
              </a:spcBef>
              <a:spcAft>
                <a:spcPts val="0"/>
              </a:spcAft>
              <a:buSzPts val="1620"/>
              <a:buChar char="​"/>
              <a:defRPr sz="1800">
                <a:solidFill>
                  <a:schemeClr val="dk1"/>
                </a:solidFill>
              </a:defRPr>
            </a:lvl1pPr>
            <a:lvl2pPr indent="-331469" lvl="1" marL="914400" algn="ctr">
              <a:lnSpc>
                <a:spcPct val="100000"/>
              </a:lnSpc>
              <a:spcBef>
                <a:spcPts val="600"/>
              </a:spcBef>
              <a:spcAft>
                <a:spcPts val="0"/>
              </a:spcAft>
              <a:buSzPts val="1620"/>
              <a:buFont typeface="Open Sans"/>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62" name="Google Shape;362;p39"/>
          <p:cNvSpPr txBox="1"/>
          <p:nvPr>
            <p:ph idx="14" type="body"/>
          </p:nvPr>
        </p:nvSpPr>
        <p:spPr>
          <a:xfrm>
            <a:off x="9752013" y="4282873"/>
            <a:ext cx="1828800" cy="1458912"/>
          </a:xfrm>
          <a:prstGeom prst="rect">
            <a:avLst/>
          </a:prstGeom>
          <a:no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dk1"/>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63" name="Google Shape;363;p39"/>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ive Icon ">
  <p:cSld name="2_Five Icon ">
    <p:spTree>
      <p:nvGrpSpPr>
        <p:cNvPr id="364" name="Shape 364"/>
        <p:cNvGrpSpPr/>
        <p:nvPr/>
      </p:nvGrpSpPr>
      <p:grpSpPr>
        <a:xfrm>
          <a:off x="0" y="0"/>
          <a:ext cx="0" cy="0"/>
          <a:chOff x="0" y="0"/>
          <a:chExt cx="0" cy="0"/>
        </a:xfrm>
      </p:grpSpPr>
      <p:sp>
        <p:nvSpPr>
          <p:cNvPr id="365" name="Google Shape;365;p40"/>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6" name="Google Shape;366;p40"/>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cxnSp>
        <p:nvCxnSpPr>
          <p:cNvPr id="367" name="Google Shape;367;p40"/>
          <p:cNvCxnSpPr/>
          <p:nvPr/>
        </p:nvCxnSpPr>
        <p:spPr>
          <a:xfrm>
            <a:off x="598206" y="2512464"/>
            <a:ext cx="1828800" cy="0"/>
          </a:xfrm>
          <a:prstGeom prst="straightConnector1">
            <a:avLst/>
          </a:prstGeom>
          <a:noFill/>
          <a:ln cap="flat" cmpd="sng" w="25400">
            <a:solidFill>
              <a:schemeClr val="accent5"/>
            </a:solidFill>
            <a:prstDash val="solid"/>
            <a:miter lim="800000"/>
            <a:headEnd len="sm" w="sm" type="none"/>
            <a:tailEnd len="sm" w="sm" type="none"/>
          </a:ln>
        </p:spPr>
      </p:cxnSp>
      <p:sp>
        <p:nvSpPr>
          <p:cNvPr id="368" name="Google Shape;368;p40"/>
          <p:cNvSpPr txBox="1"/>
          <p:nvPr>
            <p:ph idx="2" type="body"/>
          </p:nvPr>
        </p:nvSpPr>
        <p:spPr>
          <a:xfrm>
            <a:off x="610850" y="2529075"/>
            <a:ext cx="1828800" cy="2871263"/>
          </a:xfrm>
          <a:prstGeom prst="rect">
            <a:avLst/>
          </a:prstGeom>
          <a:solidFill>
            <a:srgbClr val="F4F8FA"/>
          </a:solid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5"/>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69" name="Google Shape;369;p40"/>
          <p:cNvCxnSpPr/>
          <p:nvPr/>
        </p:nvCxnSpPr>
        <p:spPr>
          <a:xfrm>
            <a:off x="2894012" y="2512464"/>
            <a:ext cx="1828800" cy="0"/>
          </a:xfrm>
          <a:prstGeom prst="straightConnector1">
            <a:avLst/>
          </a:prstGeom>
          <a:noFill/>
          <a:ln cap="flat" cmpd="sng" w="25400">
            <a:solidFill>
              <a:schemeClr val="accent1"/>
            </a:solidFill>
            <a:prstDash val="solid"/>
            <a:miter lim="800000"/>
            <a:headEnd len="sm" w="sm" type="none"/>
            <a:tailEnd len="sm" w="sm" type="none"/>
          </a:ln>
        </p:spPr>
      </p:cxnSp>
      <p:sp>
        <p:nvSpPr>
          <p:cNvPr id="370" name="Google Shape;370;p40"/>
          <p:cNvSpPr txBox="1"/>
          <p:nvPr>
            <p:ph idx="3" type="body"/>
          </p:nvPr>
        </p:nvSpPr>
        <p:spPr>
          <a:xfrm>
            <a:off x="2894013" y="2529075"/>
            <a:ext cx="1828800" cy="2871263"/>
          </a:xfrm>
          <a:prstGeom prst="rect">
            <a:avLst/>
          </a:prstGeom>
          <a:solidFill>
            <a:srgbClr val="F4F8FA"/>
          </a:solid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1"/>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71" name="Google Shape;371;p40"/>
          <p:cNvCxnSpPr/>
          <p:nvPr/>
        </p:nvCxnSpPr>
        <p:spPr>
          <a:xfrm>
            <a:off x="5180012" y="2512464"/>
            <a:ext cx="1828800" cy="0"/>
          </a:xfrm>
          <a:prstGeom prst="straightConnector1">
            <a:avLst/>
          </a:prstGeom>
          <a:noFill/>
          <a:ln cap="flat" cmpd="sng" w="25400">
            <a:solidFill>
              <a:schemeClr val="accent2"/>
            </a:solidFill>
            <a:prstDash val="solid"/>
            <a:miter lim="800000"/>
            <a:headEnd len="sm" w="sm" type="none"/>
            <a:tailEnd len="sm" w="sm" type="none"/>
          </a:ln>
        </p:spPr>
      </p:cxnSp>
      <p:sp>
        <p:nvSpPr>
          <p:cNvPr id="372" name="Google Shape;372;p40"/>
          <p:cNvSpPr txBox="1"/>
          <p:nvPr>
            <p:ph idx="4" type="body"/>
          </p:nvPr>
        </p:nvSpPr>
        <p:spPr>
          <a:xfrm>
            <a:off x="5185093" y="2529075"/>
            <a:ext cx="1828800" cy="2871263"/>
          </a:xfrm>
          <a:prstGeom prst="rect">
            <a:avLst/>
          </a:prstGeom>
          <a:solidFill>
            <a:srgbClr val="F4F8FA"/>
          </a:solid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2"/>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73" name="Google Shape;373;p40"/>
          <p:cNvCxnSpPr/>
          <p:nvPr/>
        </p:nvCxnSpPr>
        <p:spPr>
          <a:xfrm>
            <a:off x="7466012" y="2512464"/>
            <a:ext cx="1828800" cy="0"/>
          </a:xfrm>
          <a:prstGeom prst="straightConnector1">
            <a:avLst/>
          </a:prstGeom>
          <a:noFill/>
          <a:ln cap="flat" cmpd="sng" w="25400">
            <a:solidFill>
              <a:schemeClr val="accent6"/>
            </a:solidFill>
            <a:prstDash val="solid"/>
            <a:miter lim="800000"/>
            <a:headEnd len="sm" w="sm" type="none"/>
            <a:tailEnd len="sm" w="sm" type="none"/>
          </a:ln>
        </p:spPr>
      </p:cxnSp>
      <p:sp>
        <p:nvSpPr>
          <p:cNvPr id="374" name="Google Shape;374;p40"/>
          <p:cNvSpPr txBox="1"/>
          <p:nvPr>
            <p:ph idx="5" type="body"/>
          </p:nvPr>
        </p:nvSpPr>
        <p:spPr>
          <a:xfrm>
            <a:off x="7470001" y="2529075"/>
            <a:ext cx="1828800" cy="2871263"/>
          </a:xfrm>
          <a:prstGeom prst="rect">
            <a:avLst/>
          </a:prstGeom>
          <a:solidFill>
            <a:srgbClr val="F4F8FA"/>
          </a:solid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accent6"/>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75" name="Google Shape;375;p40"/>
          <p:cNvCxnSpPr/>
          <p:nvPr/>
        </p:nvCxnSpPr>
        <p:spPr>
          <a:xfrm>
            <a:off x="9752012" y="2512464"/>
            <a:ext cx="1828800" cy="0"/>
          </a:xfrm>
          <a:prstGeom prst="straightConnector1">
            <a:avLst/>
          </a:prstGeom>
          <a:noFill/>
          <a:ln cap="flat" cmpd="sng" w="25400">
            <a:solidFill>
              <a:schemeClr val="dk1"/>
            </a:solidFill>
            <a:prstDash val="solid"/>
            <a:miter lim="800000"/>
            <a:headEnd len="sm" w="sm" type="none"/>
            <a:tailEnd len="sm" w="sm" type="none"/>
          </a:ln>
        </p:spPr>
      </p:cxnSp>
      <p:sp>
        <p:nvSpPr>
          <p:cNvPr id="376" name="Google Shape;376;p40"/>
          <p:cNvSpPr txBox="1"/>
          <p:nvPr>
            <p:ph idx="6" type="body"/>
          </p:nvPr>
        </p:nvSpPr>
        <p:spPr>
          <a:xfrm>
            <a:off x="9752013" y="2529075"/>
            <a:ext cx="1828800" cy="2871263"/>
          </a:xfrm>
          <a:prstGeom prst="rect">
            <a:avLst/>
          </a:prstGeom>
          <a:solidFill>
            <a:srgbClr val="F4F8FA"/>
          </a:solidFill>
          <a:ln>
            <a:noFill/>
          </a:ln>
        </p:spPr>
        <p:txBody>
          <a:bodyPr anchorCtr="0" anchor="t" bIns="0" lIns="0" spcFirstLastPara="1" rIns="0" wrap="square" tIns="0">
            <a:noAutofit/>
          </a:bodyPr>
          <a:lstStyle>
            <a:lvl1pPr indent="-342900" lvl="0" marL="457200" algn="ctr">
              <a:lnSpc>
                <a:spcPct val="100000"/>
              </a:lnSpc>
              <a:spcBef>
                <a:spcPts val="600"/>
              </a:spcBef>
              <a:spcAft>
                <a:spcPts val="0"/>
              </a:spcAft>
              <a:buSzPts val="1800"/>
              <a:buChar char="​"/>
              <a:defRPr sz="2000">
                <a:solidFill>
                  <a:schemeClr val="dk1"/>
                </a:solidFill>
              </a:defRPr>
            </a:lvl1pPr>
            <a:lvl2pPr indent="-320040" lvl="1" marL="914400" algn="ctr">
              <a:lnSpc>
                <a:spcPct val="100000"/>
              </a:lnSpc>
              <a:spcBef>
                <a:spcPts val="600"/>
              </a:spcBef>
              <a:spcAft>
                <a:spcPts val="0"/>
              </a:spcAft>
              <a:buSzPts val="1440"/>
              <a:buFont typeface="Open Sans"/>
              <a:buChar char="​"/>
              <a:defRPr sz="16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77" name="Google Shape;377;p40"/>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and Subtitle_1">
    <p:spTree>
      <p:nvGrpSpPr>
        <p:cNvPr id="35" name="Shape 35"/>
        <p:cNvGrpSpPr/>
        <p:nvPr/>
      </p:nvGrpSpPr>
      <p:grpSpPr>
        <a:xfrm>
          <a:off x="0" y="0"/>
          <a:ext cx="0" cy="0"/>
          <a:chOff x="0" y="0"/>
          <a:chExt cx="0" cy="0"/>
        </a:xfrm>
      </p:grpSpPr>
      <p:sp>
        <p:nvSpPr>
          <p:cNvPr id="36" name="Google Shape;36;p5"/>
          <p:cNvSpPr txBox="1"/>
          <p:nvPr>
            <p:ph type="title"/>
          </p:nvPr>
        </p:nvSpPr>
        <p:spPr>
          <a:xfrm>
            <a:off x="579809" y="412751"/>
            <a:ext cx="11001000" cy="381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2"/>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 name="Google Shape;37;p5"/>
          <p:cNvSpPr txBox="1"/>
          <p:nvPr/>
        </p:nvSpPr>
        <p:spPr>
          <a:xfrm>
            <a:off x="11490941" y="6464808"/>
            <a:ext cx="438000" cy="18300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i="0" lang="en-US" sz="800" u="none" cap="none" strike="noStrike">
                <a:solidFill>
                  <a:schemeClr val="dk2"/>
                </a:solidFill>
                <a:latin typeface="Proxima Nova"/>
                <a:ea typeface="Proxima Nova"/>
                <a:cs typeface="Proxima Nova"/>
                <a:sym typeface="Proxima Nova"/>
              </a:rPr>
              <a:t>‹#›</a:t>
            </a:fld>
            <a:endParaRPr i="0" sz="800" u="none" cap="none" strike="noStrike">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Five Icon ">
  <p:cSld name="3_Five Icon ">
    <p:spTree>
      <p:nvGrpSpPr>
        <p:cNvPr id="378" name="Shape 378"/>
        <p:cNvGrpSpPr/>
        <p:nvPr/>
      </p:nvGrpSpPr>
      <p:grpSpPr>
        <a:xfrm>
          <a:off x="0" y="0"/>
          <a:ext cx="0" cy="0"/>
          <a:chOff x="0" y="0"/>
          <a:chExt cx="0" cy="0"/>
        </a:xfrm>
      </p:grpSpPr>
      <p:sp>
        <p:nvSpPr>
          <p:cNvPr id="379" name="Google Shape;379;p41"/>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41"/>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descr="Row 1 label" id="381" name="Google Shape;381;p41"/>
          <p:cNvSpPr txBox="1"/>
          <p:nvPr>
            <p:ph idx="2" type="body"/>
          </p:nvPr>
        </p:nvSpPr>
        <p:spPr>
          <a:xfrm>
            <a:off x="271464" y="1546789"/>
            <a:ext cx="574570" cy="439174"/>
          </a:xfrm>
          <a:prstGeom prst="rect">
            <a:avLst/>
          </a:prstGeom>
          <a:solidFill>
            <a:schemeClr val="lt1"/>
          </a:solidFill>
          <a:ln>
            <a:noFill/>
          </a:ln>
        </p:spPr>
        <p:txBody>
          <a:bodyPr anchorCtr="0" anchor="t" bIns="0" lIns="0" spcFirstLastPara="1" rIns="0" wrap="square" tIns="91425">
            <a:noAutofit/>
          </a:bodyPr>
          <a:lstStyle>
            <a:lvl1pPr indent="-228600" lvl="0" marL="457200" algn="ctr">
              <a:lnSpc>
                <a:spcPct val="100000"/>
              </a:lnSpc>
              <a:spcBef>
                <a:spcPts val="600"/>
              </a:spcBef>
              <a:spcAft>
                <a:spcPts val="0"/>
              </a:spcAft>
              <a:buSzPts val="900"/>
              <a:buNone/>
              <a:defRPr sz="1000">
                <a:solidFill>
                  <a:schemeClr val="dk2"/>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1 text box is a long horizontal box the width of the slide acting as a header. " id="382" name="Google Shape;382;p41"/>
          <p:cNvSpPr txBox="1"/>
          <p:nvPr>
            <p:ph idx="3" type="body"/>
          </p:nvPr>
        </p:nvSpPr>
        <p:spPr>
          <a:xfrm>
            <a:off x="1034040" y="1561701"/>
            <a:ext cx="10630969" cy="429469"/>
          </a:xfrm>
          <a:prstGeom prst="rect">
            <a:avLst/>
          </a:prstGeom>
          <a:solidFill>
            <a:srgbClr val="F4F8FA"/>
          </a:solidFill>
          <a:ln cap="flat" cmpd="sng" w="12700">
            <a:solidFill>
              <a:schemeClr val="accent2">
                <a:alpha val="24705"/>
              </a:schemeClr>
            </a:solidFill>
            <a:prstDash val="solid"/>
            <a:round/>
            <a:headEnd len="sm" w="sm" type="none"/>
            <a:tailEnd len="sm" w="sm" type="none"/>
          </a:ln>
        </p:spPr>
        <p:txBody>
          <a:bodyPr anchorCtr="0" anchor="t" bIns="0" lIns="0" spcFirstLastPara="1" rIns="0" wrap="square" tIns="91425">
            <a:noAutofit/>
          </a:bodyPr>
          <a:lstStyle>
            <a:lvl1pPr indent="-228600" lvl="0" marL="457200" algn="ctr">
              <a:lnSpc>
                <a:spcPct val="100000"/>
              </a:lnSpc>
              <a:spcBef>
                <a:spcPts val="600"/>
              </a:spcBef>
              <a:spcAft>
                <a:spcPts val="0"/>
              </a:spcAft>
              <a:buSzPts val="1440"/>
              <a:buNone/>
              <a:defRPr sz="1600">
                <a:solidFill>
                  <a:schemeClr val="dk2"/>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2 label; this row shows 4 content boxes labeled A through D, each is a different color and holds text." id="383" name="Google Shape;383;p41"/>
          <p:cNvSpPr txBox="1"/>
          <p:nvPr>
            <p:ph idx="4" type="body"/>
          </p:nvPr>
        </p:nvSpPr>
        <p:spPr>
          <a:xfrm>
            <a:off x="285750" y="3304775"/>
            <a:ext cx="560283" cy="658026"/>
          </a:xfrm>
          <a:prstGeom prst="rect">
            <a:avLst/>
          </a:prstGeom>
          <a:solidFill>
            <a:schemeClr val="lt1"/>
          </a:solidFill>
          <a:ln>
            <a:noFill/>
          </a:ln>
        </p:spPr>
        <p:txBody>
          <a:bodyPr anchorCtr="0" anchor="t" bIns="0" lIns="0" spcFirstLastPara="1" rIns="0" wrap="square" tIns="91425">
            <a:noAutofit/>
          </a:bodyPr>
          <a:lstStyle>
            <a:lvl1pPr indent="-228600" lvl="0" marL="457200" algn="ctr">
              <a:lnSpc>
                <a:spcPct val="100000"/>
              </a:lnSpc>
              <a:spcBef>
                <a:spcPts val="600"/>
              </a:spcBef>
              <a:spcAft>
                <a:spcPts val="0"/>
              </a:spcAft>
              <a:buSzPts val="900"/>
              <a:buNone/>
              <a:defRPr sz="1000">
                <a:solidFill>
                  <a:schemeClr val="dk2"/>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84" name="Google Shape;384;p41"/>
          <p:cNvCxnSpPr/>
          <p:nvPr/>
        </p:nvCxnSpPr>
        <p:spPr>
          <a:xfrm>
            <a:off x="1093076" y="2680138"/>
            <a:ext cx="2459421" cy="0"/>
          </a:xfrm>
          <a:prstGeom prst="straightConnector1">
            <a:avLst/>
          </a:prstGeom>
          <a:noFill/>
          <a:ln cap="flat" cmpd="sng" w="25400">
            <a:solidFill>
              <a:schemeClr val="accent5"/>
            </a:solidFill>
            <a:prstDash val="solid"/>
            <a:miter lim="800000"/>
            <a:headEnd len="sm" w="sm" type="none"/>
            <a:tailEnd len="sm" w="sm" type="none"/>
          </a:ln>
        </p:spPr>
      </p:cxnSp>
      <p:sp>
        <p:nvSpPr>
          <p:cNvPr descr="Row 2, box 1: text in plum" id="385" name="Google Shape;385;p41"/>
          <p:cNvSpPr txBox="1"/>
          <p:nvPr>
            <p:ph idx="5" type="body"/>
          </p:nvPr>
        </p:nvSpPr>
        <p:spPr>
          <a:xfrm>
            <a:off x="1102407" y="2699834"/>
            <a:ext cx="2430126" cy="1949198"/>
          </a:xfrm>
          <a:prstGeom prst="rect">
            <a:avLst/>
          </a:prstGeom>
          <a:noFill/>
          <a:ln>
            <a:noFill/>
          </a:ln>
        </p:spPr>
        <p:txBody>
          <a:bodyPr anchorCtr="0" anchor="t" bIns="0" lIns="0" spcFirstLastPara="1" rIns="0" wrap="square" tIns="365750">
            <a:noAutofit/>
          </a:bodyPr>
          <a:lstStyle>
            <a:lvl1pPr indent="-228600" lvl="0" marL="457200" algn="ctr">
              <a:lnSpc>
                <a:spcPct val="100000"/>
              </a:lnSpc>
              <a:spcBef>
                <a:spcPts val="600"/>
              </a:spcBef>
              <a:spcAft>
                <a:spcPts val="0"/>
              </a:spcAft>
              <a:buSzPts val="1620"/>
              <a:buNone/>
              <a:defRPr sz="1800">
                <a:solidFill>
                  <a:schemeClr val="accent5"/>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86" name="Google Shape;386;p41"/>
          <p:cNvCxnSpPr/>
          <p:nvPr/>
        </p:nvCxnSpPr>
        <p:spPr>
          <a:xfrm>
            <a:off x="3808412" y="2680138"/>
            <a:ext cx="2459421" cy="0"/>
          </a:xfrm>
          <a:prstGeom prst="straightConnector1">
            <a:avLst/>
          </a:prstGeom>
          <a:noFill/>
          <a:ln cap="flat" cmpd="sng" w="25400">
            <a:solidFill>
              <a:schemeClr val="accent1"/>
            </a:solidFill>
            <a:prstDash val="solid"/>
            <a:miter lim="800000"/>
            <a:headEnd len="sm" w="sm" type="none"/>
            <a:tailEnd len="sm" w="sm" type="none"/>
          </a:ln>
        </p:spPr>
      </p:cxnSp>
      <p:sp>
        <p:nvSpPr>
          <p:cNvPr descr="Row 2, box 2: text in ocean" id="387" name="Google Shape;387;p41"/>
          <p:cNvSpPr txBox="1"/>
          <p:nvPr>
            <p:ph idx="6" type="body"/>
          </p:nvPr>
        </p:nvSpPr>
        <p:spPr>
          <a:xfrm>
            <a:off x="3816081" y="2699834"/>
            <a:ext cx="2430126" cy="1949198"/>
          </a:xfrm>
          <a:prstGeom prst="rect">
            <a:avLst/>
          </a:prstGeom>
          <a:noFill/>
          <a:ln>
            <a:noFill/>
          </a:ln>
        </p:spPr>
        <p:txBody>
          <a:bodyPr anchorCtr="0" anchor="t" bIns="0" lIns="0" spcFirstLastPara="1" rIns="0" wrap="square" tIns="365750">
            <a:noAutofit/>
          </a:bodyPr>
          <a:lstStyle>
            <a:lvl1pPr indent="-228600" lvl="0" marL="457200" algn="ctr">
              <a:lnSpc>
                <a:spcPct val="100000"/>
              </a:lnSpc>
              <a:spcBef>
                <a:spcPts val="600"/>
              </a:spcBef>
              <a:spcAft>
                <a:spcPts val="0"/>
              </a:spcAft>
              <a:buSzPts val="1620"/>
              <a:buNone/>
              <a:defRPr sz="1800">
                <a:solidFill>
                  <a:schemeClr val="accent1"/>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88" name="Google Shape;388;p41"/>
          <p:cNvCxnSpPr/>
          <p:nvPr/>
        </p:nvCxnSpPr>
        <p:spPr>
          <a:xfrm>
            <a:off x="6551612" y="2680138"/>
            <a:ext cx="2459421" cy="0"/>
          </a:xfrm>
          <a:prstGeom prst="straightConnector1">
            <a:avLst/>
          </a:prstGeom>
          <a:noFill/>
          <a:ln cap="flat" cmpd="sng" w="25400">
            <a:solidFill>
              <a:schemeClr val="accent2"/>
            </a:solidFill>
            <a:prstDash val="solid"/>
            <a:miter lim="800000"/>
            <a:headEnd len="sm" w="sm" type="none"/>
            <a:tailEnd len="sm" w="sm" type="none"/>
          </a:ln>
        </p:spPr>
      </p:cxnSp>
      <p:sp>
        <p:nvSpPr>
          <p:cNvPr descr="Row 2, box 3: text in indigo" id="389" name="Google Shape;389;p41"/>
          <p:cNvSpPr txBox="1"/>
          <p:nvPr>
            <p:ph idx="7" type="body"/>
          </p:nvPr>
        </p:nvSpPr>
        <p:spPr>
          <a:xfrm>
            <a:off x="6529754" y="2699834"/>
            <a:ext cx="2477611" cy="1949198"/>
          </a:xfrm>
          <a:prstGeom prst="rect">
            <a:avLst/>
          </a:prstGeom>
          <a:noFill/>
          <a:ln>
            <a:noFill/>
          </a:ln>
        </p:spPr>
        <p:txBody>
          <a:bodyPr anchorCtr="0" anchor="t" bIns="0" lIns="0" spcFirstLastPara="1" rIns="0" wrap="square" tIns="365750">
            <a:noAutofit/>
          </a:bodyPr>
          <a:lstStyle>
            <a:lvl1pPr indent="-331470" lvl="0" marL="457200" algn="ctr">
              <a:lnSpc>
                <a:spcPct val="100000"/>
              </a:lnSpc>
              <a:spcBef>
                <a:spcPts val="600"/>
              </a:spcBef>
              <a:spcAft>
                <a:spcPts val="0"/>
              </a:spcAft>
              <a:buSzPts val="1620"/>
              <a:buChar char="​"/>
              <a:defRPr sz="1800">
                <a:solidFill>
                  <a:schemeClr val="accent2"/>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cxnSp>
        <p:nvCxnSpPr>
          <p:cNvPr id="390" name="Google Shape;390;p41"/>
          <p:cNvCxnSpPr/>
          <p:nvPr/>
        </p:nvCxnSpPr>
        <p:spPr>
          <a:xfrm>
            <a:off x="9229123" y="2680138"/>
            <a:ext cx="2459421" cy="0"/>
          </a:xfrm>
          <a:prstGeom prst="straightConnector1">
            <a:avLst/>
          </a:prstGeom>
          <a:noFill/>
          <a:ln cap="flat" cmpd="sng" w="25400">
            <a:solidFill>
              <a:schemeClr val="accent6"/>
            </a:solidFill>
            <a:prstDash val="solid"/>
            <a:miter lim="800000"/>
            <a:headEnd len="sm" w="sm" type="none"/>
            <a:tailEnd len="sm" w="sm" type="none"/>
          </a:ln>
        </p:spPr>
      </p:cxnSp>
      <p:sp>
        <p:nvSpPr>
          <p:cNvPr descr="Row 2, box 4: text in dark green" id="391" name="Google Shape;391;p41"/>
          <p:cNvSpPr txBox="1"/>
          <p:nvPr>
            <p:ph idx="8" type="body"/>
          </p:nvPr>
        </p:nvSpPr>
        <p:spPr>
          <a:xfrm>
            <a:off x="9243428" y="2699834"/>
            <a:ext cx="2454586" cy="1949198"/>
          </a:xfrm>
          <a:prstGeom prst="rect">
            <a:avLst/>
          </a:prstGeom>
          <a:noFill/>
          <a:ln>
            <a:noFill/>
          </a:ln>
        </p:spPr>
        <p:txBody>
          <a:bodyPr anchorCtr="0" anchor="t" bIns="0" lIns="0" spcFirstLastPara="1" rIns="0" wrap="square" tIns="365750">
            <a:noAutofit/>
          </a:bodyPr>
          <a:lstStyle>
            <a:lvl1pPr indent="-228600" lvl="0" marL="457200" algn="ctr">
              <a:lnSpc>
                <a:spcPct val="100000"/>
              </a:lnSpc>
              <a:spcBef>
                <a:spcPts val="600"/>
              </a:spcBef>
              <a:spcAft>
                <a:spcPts val="0"/>
              </a:spcAft>
              <a:buSzPts val="1620"/>
              <a:buNone/>
              <a:defRPr sz="1800">
                <a:solidFill>
                  <a:schemeClr val="accent6"/>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3 label: this row shows six, small content boxes in a horiztonal row" id="392" name="Google Shape;392;p41"/>
          <p:cNvSpPr txBox="1"/>
          <p:nvPr>
            <p:ph idx="9" type="body"/>
          </p:nvPr>
        </p:nvSpPr>
        <p:spPr>
          <a:xfrm>
            <a:off x="300038" y="5065521"/>
            <a:ext cx="545995" cy="658026"/>
          </a:xfrm>
          <a:prstGeom prst="rect">
            <a:avLst/>
          </a:prstGeom>
          <a:solidFill>
            <a:schemeClr val="lt1"/>
          </a:solidFill>
          <a:ln>
            <a:noFill/>
          </a:ln>
        </p:spPr>
        <p:txBody>
          <a:bodyPr anchorCtr="0" anchor="t" bIns="0" lIns="0" spcFirstLastPara="1" rIns="0" wrap="square" tIns="91425">
            <a:noAutofit/>
          </a:bodyPr>
          <a:lstStyle>
            <a:lvl1pPr indent="-228600" lvl="0" marL="457200" algn="ctr">
              <a:lnSpc>
                <a:spcPct val="100000"/>
              </a:lnSpc>
              <a:spcBef>
                <a:spcPts val="600"/>
              </a:spcBef>
              <a:spcAft>
                <a:spcPts val="0"/>
              </a:spcAft>
              <a:buSzPts val="900"/>
              <a:buNone/>
              <a:defRPr sz="1000">
                <a:solidFill>
                  <a:schemeClr val="dk2"/>
                </a:solidFill>
              </a:defRPr>
            </a:lvl1pPr>
            <a:lvl2pPr indent="-308610" lvl="1" marL="914400" algn="ctr">
              <a:lnSpc>
                <a:spcPct val="100000"/>
              </a:lnSpc>
              <a:spcBef>
                <a:spcPts val="600"/>
              </a:spcBef>
              <a:spcAft>
                <a:spcPts val="0"/>
              </a:spcAft>
              <a:buSzPts val="1260"/>
              <a:buFont typeface="Open Sans"/>
              <a:buChar char="​"/>
              <a:defRPr sz="14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3, text box 1" id="393" name="Google Shape;393;p41"/>
          <p:cNvSpPr txBox="1"/>
          <p:nvPr>
            <p:ph idx="13" type="body"/>
          </p:nvPr>
        </p:nvSpPr>
        <p:spPr>
          <a:xfrm>
            <a:off x="1115051" y="4956561"/>
            <a:ext cx="1713607" cy="915157"/>
          </a:xfrm>
          <a:prstGeom prst="rect">
            <a:avLst/>
          </a:prstGeom>
          <a:solidFill>
            <a:srgbClr val="F4F8FA"/>
          </a:solidFill>
          <a:ln cap="flat" cmpd="sng" w="12700">
            <a:solidFill>
              <a:schemeClr val="accent2">
                <a:alpha val="24705"/>
              </a:schemeClr>
            </a:solidFill>
            <a:prstDash val="solid"/>
            <a:round/>
            <a:headEnd len="sm" w="sm" type="none"/>
            <a:tailEnd len="sm" w="sm" type="none"/>
          </a:ln>
        </p:spPr>
        <p:txBody>
          <a:bodyPr anchorCtr="0" anchor="t" bIns="0" lIns="0" spcFirstLastPara="1" rIns="0" wrap="square" tIns="182875">
            <a:noAutofit/>
          </a:bodyPr>
          <a:lstStyle>
            <a:lvl1pPr indent="-297180" lvl="0" marL="457200" algn="ctr">
              <a:lnSpc>
                <a:spcPct val="100000"/>
              </a:lnSpc>
              <a:spcBef>
                <a:spcPts val="600"/>
              </a:spcBef>
              <a:spcAft>
                <a:spcPts val="0"/>
              </a:spcAft>
              <a:buSzPts val="1080"/>
              <a:buChar char="​"/>
              <a:defRPr sz="1200">
                <a:solidFill>
                  <a:schemeClr val="dk2"/>
                </a:solidFill>
              </a:defRPr>
            </a:lvl1pPr>
            <a:lvl2pPr indent="-285750" lvl="1" marL="914400" algn="ctr">
              <a:lnSpc>
                <a:spcPct val="100000"/>
              </a:lnSpc>
              <a:spcBef>
                <a:spcPts val="600"/>
              </a:spcBef>
              <a:spcAft>
                <a:spcPts val="0"/>
              </a:spcAft>
              <a:buSzPts val="900"/>
              <a:buFont typeface="Open Sans"/>
              <a:buChar char="​"/>
              <a:defRPr sz="10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3, text box 2" id="394" name="Google Shape;394;p41"/>
          <p:cNvSpPr txBox="1"/>
          <p:nvPr>
            <p:ph idx="14" type="body"/>
          </p:nvPr>
        </p:nvSpPr>
        <p:spPr>
          <a:xfrm>
            <a:off x="2886312" y="4956561"/>
            <a:ext cx="1713607" cy="915157"/>
          </a:xfrm>
          <a:prstGeom prst="rect">
            <a:avLst/>
          </a:prstGeom>
          <a:solidFill>
            <a:srgbClr val="F4F8FA"/>
          </a:solidFill>
          <a:ln cap="flat" cmpd="sng" w="12700">
            <a:solidFill>
              <a:schemeClr val="accent2">
                <a:alpha val="24705"/>
              </a:schemeClr>
            </a:solidFill>
            <a:prstDash val="solid"/>
            <a:round/>
            <a:headEnd len="sm" w="sm" type="none"/>
            <a:tailEnd len="sm" w="sm" type="none"/>
          </a:ln>
        </p:spPr>
        <p:txBody>
          <a:bodyPr anchorCtr="0" anchor="t" bIns="0" lIns="0" spcFirstLastPara="1" rIns="0" wrap="square" tIns="182875">
            <a:noAutofit/>
          </a:bodyPr>
          <a:lstStyle>
            <a:lvl1pPr indent="-297180" lvl="0" marL="457200" algn="ctr">
              <a:lnSpc>
                <a:spcPct val="100000"/>
              </a:lnSpc>
              <a:spcBef>
                <a:spcPts val="600"/>
              </a:spcBef>
              <a:spcAft>
                <a:spcPts val="0"/>
              </a:spcAft>
              <a:buSzPts val="1080"/>
              <a:buChar char="​"/>
              <a:defRPr sz="1200">
                <a:solidFill>
                  <a:schemeClr val="dk2"/>
                </a:solidFill>
              </a:defRPr>
            </a:lvl1pPr>
            <a:lvl2pPr indent="-285750" lvl="1" marL="914400" algn="ctr">
              <a:lnSpc>
                <a:spcPct val="100000"/>
              </a:lnSpc>
              <a:spcBef>
                <a:spcPts val="600"/>
              </a:spcBef>
              <a:spcAft>
                <a:spcPts val="0"/>
              </a:spcAft>
              <a:buSzPts val="900"/>
              <a:buFont typeface="Open Sans"/>
              <a:buChar char="​"/>
              <a:defRPr sz="10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3, text box 3" id="395" name="Google Shape;395;p41"/>
          <p:cNvSpPr txBox="1"/>
          <p:nvPr>
            <p:ph idx="15" type="body"/>
          </p:nvPr>
        </p:nvSpPr>
        <p:spPr>
          <a:xfrm>
            <a:off x="4657573" y="4956561"/>
            <a:ext cx="1713607" cy="915157"/>
          </a:xfrm>
          <a:prstGeom prst="rect">
            <a:avLst/>
          </a:prstGeom>
          <a:solidFill>
            <a:srgbClr val="F4F8FA"/>
          </a:solidFill>
          <a:ln cap="flat" cmpd="sng" w="12700">
            <a:solidFill>
              <a:schemeClr val="accent2">
                <a:alpha val="24705"/>
              </a:schemeClr>
            </a:solidFill>
            <a:prstDash val="solid"/>
            <a:round/>
            <a:headEnd len="sm" w="sm" type="none"/>
            <a:tailEnd len="sm" w="sm" type="none"/>
          </a:ln>
        </p:spPr>
        <p:txBody>
          <a:bodyPr anchorCtr="0" anchor="t" bIns="0" lIns="0" spcFirstLastPara="1" rIns="0" wrap="square" tIns="182875">
            <a:noAutofit/>
          </a:bodyPr>
          <a:lstStyle>
            <a:lvl1pPr indent="-297180" lvl="0" marL="457200" algn="ctr">
              <a:lnSpc>
                <a:spcPct val="100000"/>
              </a:lnSpc>
              <a:spcBef>
                <a:spcPts val="600"/>
              </a:spcBef>
              <a:spcAft>
                <a:spcPts val="0"/>
              </a:spcAft>
              <a:buSzPts val="1080"/>
              <a:buChar char="​"/>
              <a:defRPr sz="1200">
                <a:solidFill>
                  <a:schemeClr val="dk2"/>
                </a:solidFill>
              </a:defRPr>
            </a:lvl1pPr>
            <a:lvl2pPr indent="-285750" lvl="1" marL="914400" algn="ctr">
              <a:lnSpc>
                <a:spcPct val="100000"/>
              </a:lnSpc>
              <a:spcBef>
                <a:spcPts val="600"/>
              </a:spcBef>
              <a:spcAft>
                <a:spcPts val="0"/>
              </a:spcAft>
              <a:buSzPts val="900"/>
              <a:buFont typeface="Open Sans"/>
              <a:buChar char="​"/>
              <a:defRPr sz="10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3, text box 4" id="396" name="Google Shape;396;p41"/>
          <p:cNvSpPr txBox="1"/>
          <p:nvPr>
            <p:ph idx="16" type="body"/>
          </p:nvPr>
        </p:nvSpPr>
        <p:spPr>
          <a:xfrm>
            <a:off x="6428834" y="4956561"/>
            <a:ext cx="1713607" cy="915157"/>
          </a:xfrm>
          <a:prstGeom prst="rect">
            <a:avLst/>
          </a:prstGeom>
          <a:solidFill>
            <a:srgbClr val="F4F8FA"/>
          </a:solidFill>
          <a:ln cap="flat" cmpd="sng" w="12700">
            <a:solidFill>
              <a:schemeClr val="accent2">
                <a:alpha val="24705"/>
              </a:schemeClr>
            </a:solidFill>
            <a:prstDash val="solid"/>
            <a:round/>
            <a:headEnd len="sm" w="sm" type="none"/>
            <a:tailEnd len="sm" w="sm" type="none"/>
          </a:ln>
        </p:spPr>
        <p:txBody>
          <a:bodyPr anchorCtr="0" anchor="t" bIns="0" lIns="0" spcFirstLastPara="1" rIns="0" wrap="square" tIns="182875">
            <a:noAutofit/>
          </a:bodyPr>
          <a:lstStyle>
            <a:lvl1pPr indent="-297180" lvl="0" marL="457200" algn="ctr">
              <a:lnSpc>
                <a:spcPct val="100000"/>
              </a:lnSpc>
              <a:spcBef>
                <a:spcPts val="600"/>
              </a:spcBef>
              <a:spcAft>
                <a:spcPts val="0"/>
              </a:spcAft>
              <a:buSzPts val="1080"/>
              <a:buChar char="​"/>
              <a:defRPr sz="1200">
                <a:solidFill>
                  <a:schemeClr val="dk2"/>
                </a:solidFill>
              </a:defRPr>
            </a:lvl1pPr>
            <a:lvl2pPr indent="-285750" lvl="1" marL="914400" algn="ctr">
              <a:lnSpc>
                <a:spcPct val="100000"/>
              </a:lnSpc>
              <a:spcBef>
                <a:spcPts val="600"/>
              </a:spcBef>
              <a:spcAft>
                <a:spcPts val="0"/>
              </a:spcAft>
              <a:buSzPts val="900"/>
              <a:buFont typeface="Open Sans"/>
              <a:buChar char="​"/>
              <a:defRPr sz="10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3, text box 5" id="397" name="Google Shape;397;p41"/>
          <p:cNvSpPr txBox="1"/>
          <p:nvPr>
            <p:ph idx="17" type="body"/>
          </p:nvPr>
        </p:nvSpPr>
        <p:spPr>
          <a:xfrm>
            <a:off x="8200095" y="4956561"/>
            <a:ext cx="1713607" cy="915157"/>
          </a:xfrm>
          <a:prstGeom prst="rect">
            <a:avLst/>
          </a:prstGeom>
          <a:solidFill>
            <a:srgbClr val="F4F8FA"/>
          </a:solidFill>
          <a:ln cap="flat" cmpd="sng" w="12700">
            <a:solidFill>
              <a:schemeClr val="accent2">
                <a:alpha val="24705"/>
              </a:schemeClr>
            </a:solidFill>
            <a:prstDash val="solid"/>
            <a:round/>
            <a:headEnd len="sm" w="sm" type="none"/>
            <a:tailEnd len="sm" w="sm" type="none"/>
          </a:ln>
        </p:spPr>
        <p:txBody>
          <a:bodyPr anchorCtr="0" anchor="t" bIns="0" lIns="0" spcFirstLastPara="1" rIns="0" wrap="square" tIns="182875">
            <a:noAutofit/>
          </a:bodyPr>
          <a:lstStyle>
            <a:lvl1pPr indent="-297180" lvl="0" marL="457200" algn="ctr">
              <a:lnSpc>
                <a:spcPct val="100000"/>
              </a:lnSpc>
              <a:spcBef>
                <a:spcPts val="600"/>
              </a:spcBef>
              <a:spcAft>
                <a:spcPts val="0"/>
              </a:spcAft>
              <a:buSzPts val="1080"/>
              <a:buChar char="​"/>
              <a:defRPr sz="1200">
                <a:solidFill>
                  <a:schemeClr val="dk2"/>
                </a:solidFill>
              </a:defRPr>
            </a:lvl1pPr>
            <a:lvl2pPr indent="-285750" lvl="1" marL="914400" algn="ctr">
              <a:lnSpc>
                <a:spcPct val="100000"/>
              </a:lnSpc>
              <a:spcBef>
                <a:spcPts val="600"/>
              </a:spcBef>
              <a:spcAft>
                <a:spcPts val="0"/>
              </a:spcAft>
              <a:buSzPts val="900"/>
              <a:buFont typeface="Open Sans"/>
              <a:buChar char="​"/>
              <a:defRPr sz="10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Row 3, text box 6" id="398" name="Google Shape;398;p41"/>
          <p:cNvSpPr txBox="1"/>
          <p:nvPr>
            <p:ph idx="18" type="body"/>
          </p:nvPr>
        </p:nvSpPr>
        <p:spPr>
          <a:xfrm>
            <a:off x="9971354" y="4956561"/>
            <a:ext cx="1713607" cy="915157"/>
          </a:xfrm>
          <a:prstGeom prst="rect">
            <a:avLst/>
          </a:prstGeom>
          <a:solidFill>
            <a:srgbClr val="F4F8FA"/>
          </a:solidFill>
          <a:ln cap="flat" cmpd="sng" w="12700">
            <a:solidFill>
              <a:schemeClr val="accent2">
                <a:alpha val="24705"/>
              </a:schemeClr>
            </a:solidFill>
            <a:prstDash val="solid"/>
            <a:round/>
            <a:headEnd len="sm" w="sm" type="none"/>
            <a:tailEnd len="sm" w="sm" type="none"/>
          </a:ln>
        </p:spPr>
        <p:txBody>
          <a:bodyPr anchorCtr="0" anchor="t" bIns="0" lIns="0" spcFirstLastPara="1" rIns="0" wrap="square" tIns="182875">
            <a:noAutofit/>
          </a:bodyPr>
          <a:lstStyle>
            <a:lvl1pPr indent="-297180" lvl="0" marL="457200" algn="ctr">
              <a:lnSpc>
                <a:spcPct val="100000"/>
              </a:lnSpc>
              <a:spcBef>
                <a:spcPts val="600"/>
              </a:spcBef>
              <a:spcAft>
                <a:spcPts val="0"/>
              </a:spcAft>
              <a:buSzPts val="1080"/>
              <a:buChar char="​"/>
              <a:defRPr sz="1200">
                <a:solidFill>
                  <a:schemeClr val="dk2"/>
                </a:solidFill>
              </a:defRPr>
            </a:lvl1pPr>
            <a:lvl2pPr indent="-285750" lvl="1" marL="914400" algn="ctr">
              <a:lnSpc>
                <a:spcPct val="100000"/>
              </a:lnSpc>
              <a:spcBef>
                <a:spcPts val="600"/>
              </a:spcBef>
              <a:spcAft>
                <a:spcPts val="0"/>
              </a:spcAft>
              <a:buSzPts val="900"/>
              <a:buFont typeface="Open Sans"/>
              <a:buChar char="​"/>
              <a:defRPr sz="1000"/>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399" name="Google Shape;399;p41"/>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showMasterSp="0">
  <p:cSld name="Big Statement">
    <p:spTree>
      <p:nvGrpSpPr>
        <p:cNvPr id="400" name="Shape 400"/>
        <p:cNvGrpSpPr/>
        <p:nvPr/>
      </p:nvGrpSpPr>
      <p:grpSpPr>
        <a:xfrm>
          <a:off x="0" y="0"/>
          <a:ext cx="0" cy="0"/>
          <a:chOff x="0" y="0"/>
          <a:chExt cx="0" cy="0"/>
        </a:xfrm>
      </p:grpSpPr>
      <p:grpSp>
        <p:nvGrpSpPr>
          <p:cNvPr id="401" name="Google Shape;401;p42"/>
          <p:cNvGrpSpPr/>
          <p:nvPr/>
        </p:nvGrpSpPr>
        <p:grpSpPr>
          <a:xfrm>
            <a:off x="-2506692" y="-5172103"/>
            <a:ext cx="16498632" cy="16498632"/>
            <a:chOff x="-2506692" y="-5172103"/>
            <a:chExt cx="16498632" cy="16498632"/>
          </a:xfrm>
        </p:grpSpPr>
        <p:sp>
          <p:nvSpPr>
            <p:cNvPr id="402" name="Google Shape;402;p42"/>
            <p:cNvSpPr/>
            <p:nvPr/>
          </p:nvSpPr>
          <p:spPr>
            <a:xfrm rot="2700000">
              <a:off x="810400" y="-3656857"/>
              <a:ext cx="9864449" cy="13468141"/>
            </a:xfrm>
            <a:custGeom>
              <a:rect b="b" l="l" r="r" t="t"/>
              <a:pathLst>
                <a:path extrusionOk="0" h="13468141" w="9864449">
                  <a:moveTo>
                    <a:pt x="0" y="7314461"/>
                  </a:moveTo>
                  <a:lnTo>
                    <a:pt x="7314462" y="0"/>
                  </a:lnTo>
                  <a:lnTo>
                    <a:pt x="9864449" y="2549987"/>
                  </a:lnTo>
                  <a:lnTo>
                    <a:pt x="9864449" y="7148688"/>
                  </a:lnTo>
                  <a:lnTo>
                    <a:pt x="3544996" y="13468141"/>
                  </a:lnTo>
                  <a:lnTo>
                    <a:pt x="0" y="9923145"/>
                  </a:lnTo>
                  <a:close/>
                </a:path>
              </a:pathLst>
            </a:custGeom>
            <a:solidFill>
              <a:srgbClr val="F4F8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03" name="Google Shape;403;p42"/>
            <p:cNvSpPr/>
            <p:nvPr/>
          </p:nvSpPr>
          <p:spPr>
            <a:xfrm rot="2700000">
              <a:off x="9037252"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chemeClr val="accent4"/>
                </a:gs>
                <a:gs pos="24000">
                  <a:schemeClr val="accent4"/>
                </a:gs>
                <a:gs pos="87000">
                  <a:schemeClr val="accen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404" name="Google Shape;404;p42"/>
          <p:cNvSpPr txBox="1"/>
          <p:nvPr>
            <p:ph idx="1" type="body"/>
          </p:nvPr>
        </p:nvSpPr>
        <p:spPr>
          <a:xfrm>
            <a:off x="608013" y="2233670"/>
            <a:ext cx="6497867" cy="2285999"/>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2"/>
                </a:solidFill>
              </a:defRPr>
            </a:lvl1pPr>
            <a:lvl2pPr indent="-228600" lvl="1" marL="914400" algn="l">
              <a:lnSpc>
                <a:spcPct val="100000"/>
              </a:lnSpc>
              <a:spcBef>
                <a:spcPts val="600"/>
              </a:spcBef>
              <a:spcAft>
                <a:spcPts val="0"/>
              </a:spcAft>
              <a:buSzPts val="1620"/>
              <a:buNone/>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405" name="Google Shape;405;p42"/>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406" name="Google Shape;406;p42"/>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407" name="Google Shape;407;p42"/>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 Purple" showMasterSp="0">
  <p:cSld name="Big Statement – Purple">
    <p:spTree>
      <p:nvGrpSpPr>
        <p:cNvPr id="408" name="Shape 408"/>
        <p:cNvGrpSpPr/>
        <p:nvPr/>
      </p:nvGrpSpPr>
      <p:grpSpPr>
        <a:xfrm>
          <a:off x="0" y="0"/>
          <a:ext cx="0" cy="0"/>
          <a:chOff x="0" y="0"/>
          <a:chExt cx="0" cy="0"/>
        </a:xfrm>
      </p:grpSpPr>
      <p:grpSp>
        <p:nvGrpSpPr>
          <p:cNvPr id="409" name="Google Shape;409;p43"/>
          <p:cNvGrpSpPr/>
          <p:nvPr/>
        </p:nvGrpSpPr>
        <p:grpSpPr>
          <a:xfrm>
            <a:off x="-2506692" y="-5172103"/>
            <a:ext cx="16498632" cy="16498632"/>
            <a:chOff x="-2506692" y="-5172103"/>
            <a:chExt cx="16498632" cy="16498632"/>
          </a:xfrm>
        </p:grpSpPr>
        <p:sp>
          <p:nvSpPr>
            <p:cNvPr id="410" name="Google Shape;410;p43"/>
            <p:cNvSpPr/>
            <p:nvPr/>
          </p:nvSpPr>
          <p:spPr>
            <a:xfrm rot="2700000">
              <a:off x="810400" y="-3656857"/>
              <a:ext cx="9864449" cy="13468141"/>
            </a:xfrm>
            <a:custGeom>
              <a:rect b="b" l="l" r="r" t="t"/>
              <a:pathLst>
                <a:path extrusionOk="0" h="13468141" w="9864449">
                  <a:moveTo>
                    <a:pt x="0" y="7314461"/>
                  </a:moveTo>
                  <a:lnTo>
                    <a:pt x="7314462" y="0"/>
                  </a:lnTo>
                  <a:lnTo>
                    <a:pt x="9864449" y="2549987"/>
                  </a:lnTo>
                  <a:lnTo>
                    <a:pt x="9864449" y="7148688"/>
                  </a:lnTo>
                  <a:lnTo>
                    <a:pt x="3544996" y="13468141"/>
                  </a:lnTo>
                  <a:lnTo>
                    <a:pt x="0" y="9923145"/>
                  </a:lnTo>
                  <a:close/>
                </a:path>
              </a:pathLst>
            </a:custGeom>
            <a:solidFill>
              <a:srgbClr val="F4F8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11" name="Google Shape;411;p43"/>
            <p:cNvSpPr/>
            <p:nvPr/>
          </p:nvSpPr>
          <p:spPr>
            <a:xfrm rot="2700000">
              <a:off x="9037252"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rgbClr val="7F35AB"/>
                </a:gs>
                <a:gs pos="24000">
                  <a:srgbClr val="7F35AB"/>
                </a:gs>
                <a:gs pos="87000">
                  <a:srgbClr val="264088"/>
                </a:gs>
                <a:gs pos="100000">
                  <a:srgbClr val="264088"/>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412" name="Google Shape;412;p43"/>
          <p:cNvSpPr txBox="1"/>
          <p:nvPr>
            <p:ph idx="1" type="body"/>
          </p:nvPr>
        </p:nvSpPr>
        <p:spPr>
          <a:xfrm>
            <a:off x="608013" y="2233670"/>
            <a:ext cx="6497867" cy="2285999"/>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5"/>
                </a:solidFill>
              </a:defRPr>
            </a:lvl1pPr>
            <a:lvl2pPr indent="-228600" lvl="1" marL="914400" algn="l">
              <a:lnSpc>
                <a:spcPct val="100000"/>
              </a:lnSpc>
              <a:spcBef>
                <a:spcPts val="600"/>
              </a:spcBef>
              <a:spcAft>
                <a:spcPts val="0"/>
              </a:spcAft>
              <a:buSzPts val="1620"/>
              <a:buNone/>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413" name="Google Shape;413;p43"/>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414" name="Google Shape;414;p43"/>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415" name="Google Shape;415;p43"/>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 Blue" showMasterSp="0">
  <p:cSld name="Big Statement – Blue">
    <p:spTree>
      <p:nvGrpSpPr>
        <p:cNvPr id="416" name="Shape 416"/>
        <p:cNvGrpSpPr/>
        <p:nvPr/>
      </p:nvGrpSpPr>
      <p:grpSpPr>
        <a:xfrm>
          <a:off x="0" y="0"/>
          <a:ext cx="0" cy="0"/>
          <a:chOff x="0" y="0"/>
          <a:chExt cx="0" cy="0"/>
        </a:xfrm>
      </p:grpSpPr>
      <p:grpSp>
        <p:nvGrpSpPr>
          <p:cNvPr id="417" name="Google Shape;417;p44"/>
          <p:cNvGrpSpPr/>
          <p:nvPr/>
        </p:nvGrpSpPr>
        <p:grpSpPr>
          <a:xfrm>
            <a:off x="-2506692" y="-5172103"/>
            <a:ext cx="16498632" cy="16498632"/>
            <a:chOff x="-2506692" y="-5172103"/>
            <a:chExt cx="16498632" cy="16498632"/>
          </a:xfrm>
        </p:grpSpPr>
        <p:sp>
          <p:nvSpPr>
            <p:cNvPr id="418" name="Google Shape;418;p44"/>
            <p:cNvSpPr/>
            <p:nvPr/>
          </p:nvSpPr>
          <p:spPr>
            <a:xfrm rot="2700000">
              <a:off x="810400" y="-3656857"/>
              <a:ext cx="9864449" cy="13468141"/>
            </a:xfrm>
            <a:custGeom>
              <a:rect b="b" l="l" r="r" t="t"/>
              <a:pathLst>
                <a:path extrusionOk="0" h="13468141" w="9864449">
                  <a:moveTo>
                    <a:pt x="0" y="7314461"/>
                  </a:moveTo>
                  <a:lnTo>
                    <a:pt x="7314462" y="0"/>
                  </a:lnTo>
                  <a:lnTo>
                    <a:pt x="9864449" y="2549987"/>
                  </a:lnTo>
                  <a:lnTo>
                    <a:pt x="9864449" y="7148688"/>
                  </a:lnTo>
                  <a:lnTo>
                    <a:pt x="3544996" y="13468141"/>
                  </a:lnTo>
                  <a:lnTo>
                    <a:pt x="0" y="9923145"/>
                  </a:lnTo>
                  <a:close/>
                </a:path>
              </a:pathLst>
            </a:custGeom>
            <a:solidFill>
              <a:srgbClr val="F4F8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19" name="Google Shape;419;p44"/>
            <p:cNvSpPr/>
            <p:nvPr/>
          </p:nvSpPr>
          <p:spPr>
            <a:xfrm rot="2700000">
              <a:off x="9037252"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chemeClr val="accent3"/>
                </a:gs>
                <a:gs pos="24000">
                  <a:schemeClr val="accent3"/>
                </a:gs>
                <a:gs pos="87000">
                  <a:schemeClr val="accen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420" name="Google Shape;420;p44"/>
          <p:cNvSpPr txBox="1"/>
          <p:nvPr>
            <p:ph idx="1" type="body"/>
          </p:nvPr>
        </p:nvSpPr>
        <p:spPr>
          <a:xfrm>
            <a:off x="608013" y="2233670"/>
            <a:ext cx="6497867" cy="2285999"/>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1"/>
                </a:solidFill>
              </a:defRPr>
            </a:lvl1pPr>
            <a:lvl2pPr indent="-228600" lvl="1" marL="914400" algn="l">
              <a:lnSpc>
                <a:spcPct val="100000"/>
              </a:lnSpc>
              <a:spcBef>
                <a:spcPts val="600"/>
              </a:spcBef>
              <a:spcAft>
                <a:spcPts val="0"/>
              </a:spcAft>
              <a:buSzPts val="1620"/>
              <a:buNone/>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421" name="Google Shape;421;p44"/>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422" name="Google Shape;422;p44"/>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423" name="Google Shape;423;p44"/>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 Statement with Icon">
  <p:cSld name="1_Big Statement with Icon">
    <p:spTree>
      <p:nvGrpSpPr>
        <p:cNvPr id="424" name="Shape 424"/>
        <p:cNvGrpSpPr/>
        <p:nvPr/>
      </p:nvGrpSpPr>
      <p:grpSpPr>
        <a:xfrm>
          <a:off x="0" y="0"/>
          <a:ext cx="0" cy="0"/>
          <a:chOff x="0" y="0"/>
          <a:chExt cx="0" cy="0"/>
        </a:xfrm>
      </p:grpSpPr>
      <p:sp>
        <p:nvSpPr>
          <p:cNvPr id="425" name="Google Shape;425;p45"/>
          <p:cNvSpPr txBox="1"/>
          <p:nvPr>
            <p:ph idx="1" type="body"/>
          </p:nvPr>
        </p:nvSpPr>
        <p:spPr>
          <a:xfrm>
            <a:off x="608013" y="2514600"/>
            <a:ext cx="5556813" cy="1828799"/>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2"/>
                </a:solidFill>
              </a:defRPr>
            </a:lvl1pPr>
            <a:lvl2pPr indent="-228600" lvl="1" marL="914400" algn="l">
              <a:lnSpc>
                <a:spcPct val="100000"/>
              </a:lnSpc>
              <a:spcBef>
                <a:spcPts val="600"/>
              </a:spcBef>
              <a:spcAft>
                <a:spcPts val="0"/>
              </a:spcAft>
              <a:buSzPts val="1620"/>
              <a:buNone/>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26" name="Google Shape;426;p45"/>
          <p:cNvSpPr/>
          <p:nvPr/>
        </p:nvSpPr>
        <p:spPr>
          <a:xfrm>
            <a:off x="5379720" y="-80614"/>
            <a:ext cx="6809966" cy="6821367"/>
          </a:xfrm>
          <a:custGeom>
            <a:rect b="b" l="l" r="r" t="t"/>
            <a:pathLst>
              <a:path extrusionOk="0" h="6858000" w="6846538">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30000">
                <a:srgbClr val="F4F8FA"/>
              </a:gs>
              <a:gs pos="100000">
                <a:srgbClr val="F4F8F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descr="place icon in center" id="427" name="Google Shape;427;p45"/>
          <p:cNvSpPr/>
          <p:nvPr/>
        </p:nvSpPr>
        <p:spPr>
          <a:xfrm>
            <a:off x="7273815" y="1515193"/>
            <a:ext cx="3735912" cy="3735912"/>
          </a:xfrm>
          <a:prstGeom prst="ellipse">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60325"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8" name="Google Shape;428;p45"/>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 Statement with Icon – Green">
  <p:cSld name="1_Big Statement with Icon – Green">
    <p:spTree>
      <p:nvGrpSpPr>
        <p:cNvPr id="429" name="Shape 429"/>
        <p:cNvGrpSpPr/>
        <p:nvPr/>
      </p:nvGrpSpPr>
      <p:grpSpPr>
        <a:xfrm>
          <a:off x="0" y="0"/>
          <a:ext cx="0" cy="0"/>
          <a:chOff x="0" y="0"/>
          <a:chExt cx="0" cy="0"/>
        </a:xfrm>
      </p:grpSpPr>
      <p:sp>
        <p:nvSpPr>
          <p:cNvPr id="430" name="Google Shape;430;p46"/>
          <p:cNvSpPr txBox="1"/>
          <p:nvPr>
            <p:ph idx="1" type="body"/>
          </p:nvPr>
        </p:nvSpPr>
        <p:spPr>
          <a:xfrm>
            <a:off x="608013" y="2514600"/>
            <a:ext cx="5254471" cy="1828799"/>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2"/>
                </a:solidFill>
              </a:defRPr>
            </a:lvl1pPr>
            <a:lvl2pPr indent="-228600" lvl="1" marL="914400" algn="l">
              <a:lnSpc>
                <a:spcPct val="100000"/>
              </a:lnSpc>
              <a:spcBef>
                <a:spcPts val="600"/>
              </a:spcBef>
              <a:spcAft>
                <a:spcPts val="0"/>
              </a:spcAft>
              <a:buSzPts val="1620"/>
              <a:buNone/>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31" name="Google Shape;431;p46"/>
          <p:cNvSpPr/>
          <p:nvPr/>
        </p:nvSpPr>
        <p:spPr>
          <a:xfrm>
            <a:off x="5379720" y="-80614"/>
            <a:ext cx="6809966" cy="6821367"/>
          </a:xfrm>
          <a:custGeom>
            <a:rect b="b" l="l" r="r" t="t"/>
            <a:pathLst>
              <a:path extrusionOk="0" h="6858000" w="6846538">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29000">
                <a:srgbClr val="F4F8FA"/>
              </a:gs>
              <a:gs pos="100000">
                <a:srgbClr val="F4F8F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descr="place icon in center" id="432" name="Google Shape;432;p46"/>
          <p:cNvSpPr/>
          <p:nvPr/>
        </p:nvSpPr>
        <p:spPr>
          <a:xfrm rot="10800000">
            <a:off x="7273815" y="1515193"/>
            <a:ext cx="3735912" cy="3735912"/>
          </a:xfrm>
          <a:prstGeom prst="ellipse">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60325"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3" name="Google Shape;433;p46"/>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g Statement with Icon – Purple">
  <p:cSld name="1_Big Statement with Icon – Purple">
    <p:spTree>
      <p:nvGrpSpPr>
        <p:cNvPr id="434" name="Shape 434"/>
        <p:cNvGrpSpPr/>
        <p:nvPr/>
      </p:nvGrpSpPr>
      <p:grpSpPr>
        <a:xfrm>
          <a:off x="0" y="0"/>
          <a:ext cx="0" cy="0"/>
          <a:chOff x="0" y="0"/>
          <a:chExt cx="0" cy="0"/>
        </a:xfrm>
      </p:grpSpPr>
      <p:sp>
        <p:nvSpPr>
          <p:cNvPr id="435" name="Google Shape;435;p47"/>
          <p:cNvSpPr txBox="1"/>
          <p:nvPr>
            <p:ph idx="1" type="body"/>
          </p:nvPr>
        </p:nvSpPr>
        <p:spPr>
          <a:xfrm>
            <a:off x="608015" y="2514600"/>
            <a:ext cx="4647032" cy="1828799"/>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5"/>
                </a:solidFill>
              </a:defRPr>
            </a:lvl1pPr>
            <a:lvl2pPr indent="-228600" lvl="1" marL="914400" algn="l">
              <a:lnSpc>
                <a:spcPct val="100000"/>
              </a:lnSpc>
              <a:spcBef>
                <a:spcPts val="600"/>
              </a:spcBef>
              <a:spcAft>
                <a:spcPts val="0"/>
              </a:spcAft>
              <a:buSzPts val="1620"/>
              <a:buNone/>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36" name="Google Shape;436;p47"/>
          <p:cNvSpPr/>
          <p:nvPr/>
        </p:nvSpPr>
        <p:spPr>
          <a:xfrm>
            <a:off x="5379720" y="-80614"/>
            <a:ext cx="6809966" cy="6821367"/>
          </a:xfrm>
          <a:custGeom>
            <a:rect b="b" l="l" r="r" t="t"/>
            <a:pathLst>
              <a:path extrusionOk="0" h="6858000" w="6846538">
                <a:moveTo>
                  <a:pt x="6845677" y="4820854"/>
                </a:moveTo>
                <a:lnTo>
                  <a:pt x="4811938" y="6857998"/>
                </a:lnTo>
                <a:lnTo>
                  <a:pt x="6845677" y="6857998"/>
                </a:lnTo>
                <a:close/>
                <a:moveTo>
                  <a:pt x="6846538" y="0"/>
                </a:moveTo>
                <a:lnTo>
                  <a:pt x="6846538" y="6858000"/>
                </a:lnTo>
                <a:lnTo>
                  <a:pt x="0" y="6858000"/>
                </a:lnTo>
                <a:close/>
              </a:path>
            </a:pathLst>
          </a:custGeom>
          <a:gradFill>
            <a:gsLst>
              <a:gs pos="0">
                <a:srgbClr val="F4F8FA"/>
              </a:gs>
              <a:gs pos="30000">
                <a:srgbClr val="F4F8FA"/>
              </a:gs>
              <a:gs pos="100000">
                <a:srgbClr val="F4F8F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descr="place icon in center" id="437" name="Google Shape;437;p47"/>
          <p:cNvSpPr/>
          <p:nvPr/>
        </p:nvSpPr>
        <p:spPr>
          <a:xfrm>
            <a:off x="7273815" y="1515193"/>
            <a:ext cx="3735912" cy="3735912"/>
          </a:xfrm>
          <a:prstGeom prst="ellipse">
            <a:avLst/>
          </a:prstGeom>
          <a:solidFill>
            <a:schemeClr val="lt1"/>
          </a:solid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60325"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8" name="Google Shape;438;p47"/>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with Photo">
  <p:cSld name="Big Statement with Photo">
    <p:spTree>
      <p:nvGrpSpPr>
        <p:cNvPr id="439" name="Shape 439"/>
        <p:cNvGrpSpPr/>
        <p:nvPr/>
      </p:nvGrpSpPr>
      <p:grpSpPr>
        <a:xfrm>
          <a:off x="0" y="0"/>
          <a:ext cx="0" cy="0"/>
          <a:chOff x="0" y="0"/>
          <a:chExt cx="0" cy="0"/>
        </a:xfrm>
      </p:grpSpPr>
      <p:sp>
        <p:nvSpPr>
          <p:cNvPr id="440" name="Google Shape;440;p48"/>
          <p:cNvSpPr txBox="1"/>
          <p:nvPr>
            <p:ph idx="1" type="body"/>
          </p:nvPr>
        </p:nvSpPr>
        <p:spPr>
          <a:xfrm>
            <a:off x="608014" y="2514600"/>
            <a:ext cx="5485844" cy="1828799"/>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2"/>
                </a:solidFill>
              </a:defRPr>
            </a:lvl1pPr>
            <a:lvl2pPr indent="-228600" lvl="1" marL="914400" algn="l">
              <a:lnSpc>
                <a:spcPct val="100000"/>
              </a:lnSpc>
              <a:spcBef>
                <a:spcPts val="600"/>
              </a:spcBef>
              <a:spcAft>
                <a:spcPts val="0"/>
              </a:spcAft>
              <a:buSzPts val="1620"/>
              <a:buNone/>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41" name="Google Shape;441;p48"/>
          <p:cNvSpPr/>
          <p:nvPr>
            <p:ph idx="2" type="pic"/>
          </p:nvPr>
        </p:nvSpPr>
        <p:spPr>
          <a:xfrm>
            <a:off x="6785688" y="0"/>
            <a:ext cx="5403138" cy="6764798"/>
          </a:xfrm>
          <a:prstGeom prst="rect">
            <a:avLst/>
          </a:prstGeom>
          <a:noFill/>
          <a:ln>
            <a:noFill/>
          </a:ln>
        </p:spPr>
        <p:txBody>
          <a:bodyPr anchorCtr="0" anchor="ctr" bIns="0" lIns="640075" spcFirstLastPara="1" rIns="640075"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442" name="Google Shape;442;p48"/>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istic">
  <p:cSld name="Big Statistic">
    <p:bg>
      <p:bgPr>
        <a:solidFill>
          <a:srgbClr val="F4F8FA"/>
        </a:solidFill>
      </p:bgPr>
    </p:bg>
    <p:spTree>
      <p:nvGrpSpPr>
        <p:cNvPr id="443" name="Shape 443"/>
        <p:cNvGrpSpPr/>
        <p:nvPr/>
      </p:nvGrpSpPr>
      <p:grpSpPr>
        <a:xfrm>
          <a:off x="0" y="0"/>
          <a:ext cx="0" cy="0"/>
          <a:chOff x="0" y="0"/>
          <a:chExt cx="0" cy="0"/>
        </a:xfrm>
      </p:grpSpPr>
      <p:grpSp>
        <p:nvGrpSpPr>
          <p:cNvPr id="444" name="Google Shape;444;p49"/>
          <p:cNvGrpSpPr/>
          <p:nvPr/>
        </p:nvGrpSpPr>
        <p:grpSpPr>
          <a:xfrm>
            <a:off x="0" y="0"/>
            <a:ext cx="12188822" cy="5193397"/>
            <a:chOff x="0" y="0"/>
            <a:chExt cx="12188822" cy="5193397"/>
          </a:xfrm>
        </p:grpSpPr>
        <p:sp>
          <p:nvSpPr>
            <p:cNvPr id="445" name="Google Shape;445;p49"/>
            <p:cNvSpPr/>
            <p:nvPr/>
          </p:nvSpPr>
          <p:spPr>
            <a:xfrm>
              <a:off x="0" y="0"/>
              <a:ext cx="12188822" cy="4332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46" name="Google Shape;446;p49"/>
            <p:cNvSpPr/>
            <p:nvPr/>
          </p:nvSpPr>
          <p:spPr>
            <a:xfrm>
              <a:off x="672527" y="722997"/>
              <a:ext cx="4470400" cy="4470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descr="Doughnut chart label 3" id="447" name="Google Shape;447;p49"/>
          <p:cNvSpPr txBox="1"/>
          <p:nvPr>
            <p:ph idx="1" type="body"/>
          </p:nvPr>
        </p:nvSpPr>
        <p:spPr>
          <a:xfrm>
            <a:off x="6096000" y="2514599"/>
            <a:ext cx="5027613" cy="1371601"/>
          </a:xfrm>
          <a:prstGeom prst="rect">
            <a:avLst/>
          </a:prstGeom>
          <a:noFill/>
          <a:ln>
            <a:noFill/>
          </a:ln>
        </p:spPr>
        <p:txBody>
          <a:bodyPr anchorCtr="0" anchor="ctr" bIns="0" lIns="0" spcFirstLastPara="1" rIns="0" wrap="square" tIns="0">
            <a:noAutofit/>
          </a:bodyPr>
          <a:lstStyle>
            <a:lvl1pPr indent="-434340" lvl="0" marL="457200" algn="l">
              <a:lnSpc>
                <a:spcPct val="100000"/>
              </a:lnSpc>
              <a:spcBef>
                <a:spcPts val="0"/>
              </a:spcBef>
              <a:spcAft>
                <a:spcPts val="0"/>
              </a:spcAft>
              <a:buSzPts val="3240"/>
              <a:buChar char="​"/>
              <a:defRPr sz="3600">
                <a:solidFill>
                  <a:schemeClr val="accent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48" name="Google Shape;448;p49"/>
          <p:cNvSpPr/>
          <p:nvPr>
            <p:ph idx="2" type="chart"/>
          </p:nvPr>
        </p:nvSpPr>
        <p:spPr>
          <a:xfrm>
            <a:off x="662672" y="722997"/>
            <a:ext cx="4480256" cy="4480256"/>
          </a:xfrm>
          <a:prstGeom prst="rect">
            <a:avLst/>
          </a:prstGeom>
          <a:noFill/>
          <a:ln>
            <a:noFill/>
          </a:ln>
        </p:spPr>
        <p:txBody>
          <a:bodyPr anchorCtr="0" anchor="ctr"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descr="Doughnut chart label 1" id="449" name="Google Shape;449;p49"/>
          <p:cNvSpPr txBox="1"/>
          <p:nvPr>
            <p:ph idx="3" type="body"/>
          </p:nvPr>
        </p:nvSpPr>
        <p:spPr>
          <a:xfrm>
            <a:off x="608330" y="5507147"/>
            <a:ext cx="1371064" cy="423862"/>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600"/>
              </a:spcBef>
              <a:spcAft>
                <a:spcPts val="0"/>
              </a:spcAft>
              <a:buSzPts val="1080"/>
              <a:buChar char="​"/>
              <a:defRPr sz="12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Doughnut chart label 2" id="450" name="Google Shape;450;p49"/>
          <p:cNvSpPr txBox="1"/>
          <p:nvPr>
            <p:ph idx="4" type="body"/>
          </p:nvPr>
        </p:nvSpPr>
        <p:spPr>
          <a:xfrm>
            <a:off x="2436416" y="5507147"/>
            <a:ext cx="1371064" cy="423862"/>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600"/>
              </a:spcBef>
              <a:spcAft>
                <a:spcPts val="0"/>
              </a:spcAft>
              <a:buSzPts val="1080"/>
              <a:buChar char="​"/>
              <a:defRPr sz="12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Doughnut chart label 4" id="451" name="Google Shape;451;p49"/>
          <p:cNvSpPr txBox="1"/>
          <p:nvPr>
            <p:ph idx="5" type="body"/>
          </p:nvPr>
        </p:nvSpPr>
        <p:spPr>
          <a:xfrm>
            <a:off x="4261103" y="5507147"/>
            <a:ext cx="1371064" cy="423862"/>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600"/>
              </a:spcBef>
              <a:spcAft>
                <a:spcPts val="0"/>
              </a:spcAft>
              <a:buSzPts val="1080"/>
              <a:buChar char="​"/>
              <a:defRPr sz="12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Doughnut chart label 5" id="452" name="Google Shape;452;p49"/>
          <p:cNvSpPr txBox="1"/>
          <p:nvPr>
            <p:ph idx="6" type="body"/>
          </p:nvPr>
        </p:nvSpPr>
        <p:spPr>
          <a:xfrm>
            <a:off x="6088109" y="5507147"/>
            <a:ext cx="1371064" cy="423862"/>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600"/>
              </a:spcBef>
              <a:spcAft>
                <a:spcPts val="0"/>
              </a:spcAft>
              <a:buSzPts val="1080"/>
              <a:buChar char="​"/>
              <a:defRPr sz="12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descr="Doughnut chart label 6" id="453" name="Google Shape;453;p49"/>
          <p:cNvSpPr txBox="1"/>
          <p:nvPr>
            <p:ph idx="7" type="body"/>
          </p:nvPr>
        </p:nvSpPr>
        <p:spPr>
          <a:xfrm>
            <a:off x="7920672" y="5507147"/>
            <a:ext cx="1371064" cy="423862"/>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600"/>
              </a:spcBef>
              <a:spcAft>
                <a:spcPts val="0"/>
              </a:spcAft>
              <a:buSzPts val="1080"/>
              <a:buChar char="​"/>
              <a:defRPr sz="1200">
                <a:solidFill>
                  <a:schemeClr val="dk2"/>
                </a:solidFill>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54" name="Google Shape;454;p49"/>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5" name="Shape 455"/>
        <p:cNvGrpSpPr/>
        <p:nvPr/>
      </p:nvGrpSpPr>
      <p:grpSpPr>
        <a:xfrm>
          <a:off x="0" y="0"/>
          <a:ext cx="0" cy="0"/>
          <a:chOff x="0" y="0"/>
          <a:chExt cx="0" cy="0"/>
        </a:xfrm>
      </p:grpSpPr>
      <p:sp>
        <p:nvSpPr>
          <p:cNvPr id="456" name="Google Shape;456;p50"/>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Check" showMasterSp="0">
  <p:cSld name="Font Check">
    <p:bg>
      <p:bgPr>
        <a:solidFill>
          <a:schemeClr val="accent5"/>
        </a:solidFill>
      </p:bgPr>
    </p:bg>
    <p:spTree>
      <p:nvGrpSpPr>
        <p:cNvPr id="38" name="Shape 38"/>
        <p:cNvGrpSpPr/>
        <p:nvPr/>
      </p:nvGrpSpPr>
      <p:grpSpPr>
        <a:xfrm>
          <a:off x="0" y="0"/>
          <a:ext cx="0" cy="0"/>
          <a:chOff x="0" y="0"/>
          <a:chExt cx="0" cy="0"/>
        </a:xfrm>
      </p:grpSpPr>
      <p:sp>
        <p:nvSpPr>
          <p:cNvPr id="39" name="Google Shape;39;p6"/>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subTitle"/>
          </p:nvPr>
        </p:nvSpPr>
        <p:spPr>
          <a:xfrm>
            <a:off x="592866" y="838105"/>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1800"/>
              <a:buNone/>
              <a:defRPr sz="2000">
                <a:solidFill>
                  <a:schemeClr val="lt1"/>
                </a:solidFill>
                <a:latin typeface="Arial"/>
                <a:ea typeface="Arial"/>
                <a:cs typeface="Arial"/>
                <a:sym typeface="Aria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descr="Do the fonts in the words below match on your screen?" id="41" name="Google Shape;41;p6"/>
          <p:cNvSpPr/>
          <p:nvPr/>
        </p:nvSpPr>
        <p:spPr>
          <a:xfrm>
            <a:off x="623363" y="1616678"/>
            <a:ext cx="4633737" cy="244100"/>
          </a:xfrm>
          <a:prstGeom prst="rect">
            <a:avLst/>
          </a:prstGeom>
          <a:solidFill>
            <a:srgbClr val="3F1A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Proxima Nova"/>
                <a:ea typeface="Proxima Nova"/>
                <a:cs typeface="Proxima Nova"/>
                <a:sym typeface="Proxima Nova"/>
              </a:rPr>
              <a:t>Do the fonts in the words below match on your screen?</a:t>
            </a:r>
            <a:endParaRPr>
              <a:latin typeface="Proxima Nova"/>
              <a:ea typeface="Proxima Nova"/>
              <a:cs typeface="Proxima Nova"/>
              <a:sym typeface="Proxima Nova"/>
            </a:endParaRPr>
          </a:p>
        </p:txBody>
      </p:sp>
      <p:cxnSp>
        <p:nvCxnSpPr>
          <p:cNvPr id="42" name="Google Shape;42;p6"/>
          <p:cNvCxnSpPr/>
          <p:nvPr/>
        </p:nvCxnSpPr>
        <p:spPr>
          <a:xfrm>
            <a:off x="623364" y="1860778"/>
            <a:ext cx="7299849" cy="0"/>
          </a:xfrm>
          <a:prstGeom prst="straightConnector1">
            <a:avLst/>
          </a:prstGeom>
          <a:noFill/>
          <a:ln cap="flat" cmpd="sng" w="25400">
            <a:solidFill>
              <a:srgbClr val="3F1A59"/>
            </a:solidFill>
            <a:prstDash val="solid"/>
            <a:miter lim="800000"/>
            <a:headEnd len="sm" w="sm" type="none"/>
            <a:tailEnd len="sm" w="sm" type="none"/>
          </a:ln>
        </p:spPr>
      </p:cxnSp>
      <p:pic>
        <p:nvPicPr>
          <p:cNvPr id="43" name="Google Shape;43;p6"/>
          <p:cNvPicPr preferRelativeResize="0"/>
          <p:nvPr/>
        </p:nvPicPr>
        <p:blipFill rotWithShape="1">
          <a:blip r:embed="rId2">
            <a:alphaModFix/>
          </a:blip>
          <a:srcRect b="0" l="0" r="0" t="0"/>
          <a:stretch/>
        </p:blipFill>
        <p:spPr>
          <a:xfrm>
            <a:off x="657155" y="2219739"/>
            <a:ext cx="3088310" cy="557972"/>
          </a:xfrm>
          <a:prstGeom prst="rect">
            <a:avLst/>
          </a:prstGeom>
          <a:noFill/>
          <a:ln>
            <a:noFill/>
          </a:ln>
        </p:spPr>
      </p:pic>
      <p:sp>
        <p:nvSpPr>
          <p:cNvPr id="44" name="Google Shape;44;p6"/>
          <p:cNvSpPr txBox="1"/>
          <p:nvPr>
            <p:ph idx="2" type="body"/>
          </p:nvPr>
        </p:nvSpPr>
        <p:spPr>
          <a:xfrm>
            <a:off x="598114" y="2908233"/>
            <a:ext cx="5354637" cy="895350"/>
          </a:xfrm>
          <a:prstGeom prst="rect">
            <a:avLst/>
          </a:prstGeom>
          <a:noFill/>
          <a:ln>
            <a:noFill/>
          </a:ln>
        </p:spPr>
        <p:txBody>
          <a:bodyPr anchorCtr="0" anchor="t" bIns="0" lIns="0" spcFirstLastPara="1" rIns="0" wrap="square" tIns="0">
            <a:noAutofit/>
          </a:bodyPr>
          <a:lstStyle>
            <a:lvl1pPr indent="-508635" lvl="0" marL="457200" algn="l">
              <a:lnSpc>
                <a:spcPct val="100000"/>
              </a:lnSpc>
              <a:spcBef>
                <a:spcPts val="600"/>
              </a:spcBef>
              <a:spcAft>
                <a:spcPts val="0"/>
              </a:spcAft>
              <a:buSzPts val="4410"/>
              <a:buChar char="​"/>
              <a:defRPr sz="4900">
                <a:solidFill>
                  <a:schemeClr val="lt1"/>
                </a:solidFill>
              </a:defRPr>
            </a:lvl1pPr>
            <a:lvl2pPr indent="-434340" lvl="1" marL="914400" algn="l">
              <a:lnSpc>
                <a:spcPct val="100000"/>
              </a:lnSpc>
              <a:spcBef>
                <a:spcPts val="600"/>
              </a:spcBef>
              <a:spcAft>
                <a:spcPts val="0"/>
              </a:spcAft>
              <a:buSzPts val="3240"/>
              <a:buChar char="•"/>
              <a:defRPr sz="3600">
                <a:solidFill>
                  <a:schemeClr val="lt1"/>
                </a:solidFill>
              </a:defRPr>
            </a:lvl2pPr>
            <a:lvl3pPr indent="-411480" lvl="2" marL="1371600" algn="l">
              <a:lnSpc>
                <a:spcPct val="100000"/>
              </a:lnSpc>
              <a:spcBef>
                <a:spcPts val="600"/>
              </a:spcBef>
              <a:spcAft>
                <a:spcPts val="0"/>
              </a:spcAft>
              <a:buSzPts val="2880"/>
              <a:buChar char="–"/>
              <a:defRPr sz="3200">
                <a:solidFill>
                  <a:schemeClr val="lt1"/>
                </a:solidFill>
              </a:defRPr>
            </a:lvl3pPr>
            <a:lvl4pPr indent="-388619" lvl="3" marL="1828800" algn="l">
              <a:lnSpc>
                <a:spcPct val="100000"/>
              </a:lnSpc>
              <a:spcBef>
                <a:spcPts val="600"/>
              </a:spcBef>
              <a:spcAft>
                <a:spcPts val="0"/>
              </a:spcAft>
              <a:buSzPts val="2520"/>
              <a:buChar char="•"/>
              <a:defRPr sz="2800">
                <a:solidFill>
                  <a:schemeClr val="lt1"/>
                </a:solidFill>
              </a:defRPr>
            </a:lvl4pPr>
            <a:lvl5pPr indent="-388620" lvl="4" marL="2286000" algn="l">
              <a:lnSpc>
                <a:spcPct val="100000"/>
              </a:lnSpc>
              <a:spcBef>
                <a:spcPts val="600"/>
              </a:spcBef>
              <a:spcAft>
                <a:spcPts val="0"/>
              </a:spcAft>
              <a:buSzPts val="2520"/>
              <a:buChar char="–"/>
              <a:defRPr sz="2800">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pic>
        <p:nvPicPr>
          <p:cNvPr id="45" name="Google Shape;45;p6"/>
          <p:cNvPicPr preferRelativeResize="0"/>
          <p:nvPr/>
        </p:nvPicPr>
        <p:blipFill rotWithShape="1">
          <a:blip r:embed="rId3">
            <a:alphaModFix/>
          </a:blip>
          <a:srcRect b="0" l="0" r="0" t="0"/>
          <a:stretch/>
        </p:blipFill>
        <p:spPr>
          <a:xfrm>
            <a:off x="6030912" y="2242892"/>
            <a:ext cx="4743106" cy="538407"/>
          </a:xfrm>
          <a:prstGeom prst="rect">
            <a:avLst/>
          </a:prstGeom>
          <a:noFill/>
          <a:ln>
            <a:noFill/>
          </a:ln>
        </p:spPr>
      </p:pic>
      <p:sp>
        <p:nvSpPr>
          <p:cNvPr id="46" name="Google Shape;46;p6"/>
          <p:cNvSpPr txBox="1"/>
          <p:nvPr>
            <p:ph idx="3" type="body"/>
          </p:nvPr>
        </p:nvSpPr>
        <p:spPr>
          <a:xfrm>
            <a:off x="5983683" y="2908233"/>
            <a:ext cx="5354637" cy="895350"/>
          </a:xfrm>
          <a:prstGeom prst="rect">
            <a:avLst/>
          </a:prstGeom>
          <a:noFill/>
          <a:ln>
            <a:noFill/>
          </a:ln>
        </p:spPr>
        <p:txBody>
          <a:bodyPr anchorCtr="0" anchor="t" bIns="0" lIns="0" spcFirstLastPara="1" rIns="0" wrap="square" tIns="0">
            <a:noAutofit/>
          </a:bodyPr>
          <a:lstStyle>
            <a:lvl1pPr indent="-508635" lvl="0" marL="457200" algn="l">
              <a:lnSpc>
                <a:spcPct val="100000"/>
              </a:lnSpc>
              <a:spcBef>
                <a:spcPts val="600"/>
              </a:spcBef>
              <a:spcAft>
                <a:spcPts val="0"/>
              </a:spcAft>
              <a:buSzPts val="4410"/>
              <a:buChar char="​"/>
              <a:defRPr sz="4900">
                <a:solidFill>
                  <a:schemeClr val="lt1"/>
                </a:solidFill>
                <a:latin typeface="Arial"/>
                <a:ea typeface="Arial"/>
                <a:cs typeface="Arial"/>
                <a:sym typeface="Arial"/>
              </a:defRPr>
            </a:lvl1pPr>
            <a:lvl2pPr indent="-434340" lvl="1" marL="914400" algn="l">
              <a:lnSpc>
                <a:spcPct val="100000"/>
              </a:lnSpc>
              <a:spcBef>
                <a:spcPts val="600"/>
              </a:spcBef>
              <a:spcAft>
                <a:spcPts val="0"/>
              </a:spcAft>
              <a:buSzPts val="3240"/>
              <a:buChar char="•"/>
              <a:defRPr sz="3600">
                <a:solidFill>
                  <a:schemeClr val="lt1"/>
                </a:solidFill>
              </a:defRPr>
            </a:lvl2pPr>
            <a:lvl3pPr indent="-411480" lvl="2" marL="1371600" algn="l">
              <a:lnSpc>
                <a:spcPct val="100000"/>
              </a:lnSpc>
              <a:spcBef>
                <a:spcPts val="600"/>
              </a:spcBef>
              <a:spcAft>
                <a:spcPts val="0"/>
              </a:spcAft>
              <a:buSzPts val="2880"/>
              <a:buChar char="–"/>
              <a:defRPr sz="3200">
                <a:solidFill>
                  <a:schemeClr val="lt1"/>
                </a:solidFill>
              </a:defRPr>
            </a:lvl3pPr>
            <a:lvl4pPr indent="-388619" lvl="3" marL="1828800" algn="l">
              <a:lnSpc>
                <a:spcPct val="100000"/>
              </a:lnSpc>
              <a:spcBef>
                <a:spcPts val="600"/>
              </a:spcBef>
              <a:spcAft>
                <a:spcPts val="0"/>
              </a:spcAft>
              <a:buSzPts val="2520"/>
              <a:buChar char="•"/>
              <a:defRPr sz="2800">
                <a:solidFill>
                  <a:schemeClr val="lt1"/>
                </a:solidFill>
              </a:defRPr>
            </a:lvl4pPr>
            <a:lvl5pPr indent="-388620" lvl="4" marL="2286000" algn="l">
              <a:lnSpc>
                <a:spcPct val="100000"/>
              </a:lnSpc>
              <a:spcBef>
                <a:spcPts val="600"/>
              </a:spcBef>
              <a:spcAft>
                <a:spcPts val="0"/>
              </a:spcAft>
              <a:buSzPts val="2520"/>
              <a:buChar char="–"/>
              <a:defRPr sz="2800">
                <a:solidFill>
                  <a:schemeClr val="lt1"/>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Closing" showMasterSp="0">
  <p:cSld name="Thank You / Closing">
    <p:spTree>
      <p:nvGrpSpPr>
        <p:cNvPr id="457" name="Shape 457"/>
        <p:cNvGrpSpPr/>
        <p:nvPr/>
      </p:nvGrpSpPr>
      <p:grpSpPr>
        <a:xfrm>
          <a:off x="0" y="0"/>
          <a:ext cx="0" cy="0"/>
          <a:chOff x="0" y="0"/>
          <a:chExt cx="0" cy="0"/>
        </a:xfrm>
      </p:grpSpPr>
      <p:grpSp>
        <p:nvGrpSpPr>
          <p:cNvPr id="458" name="Google Shape;458;p51"/>
          <p:cNvGrpSpPr/>
          <p:nvPr/>
        </p:nvGrpSpPr>
        <p:grpSpPr>
          <a:xfrm>
            <a:off x="-1734588" y="-1733380"/>
            <a:ext cx="7671312" cy="7673204"/>
            <a:chOff x="-1734588" y="-1733380"/>
            <a:chExt cx="7671312" cy="7673204"/>
          </a:xfrm>
        </p:grpSpPr>
        <p:sp>
          <p:nvSpPr>
            <p:cNvPr id="459" name="Google Shape;459;p51"/>
            <p:cNvSpPr/>
            <p:nvPr/>
          </p:nvSpPr>
          <p:spPr>
            <a:xfrm rot="2700000">
              <a:off x="874528" y="-2095620"/>
              <a:ext cx="2453081" cy="8395793"/>
            </a:xfrm>
            <a:custGeom>
              <a:rect b="b" l="l" r="r" t="t"/>
              <a:pathLst>
                <a:path extrusionOk="0" h="8395793" w="2453081">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60" name="Google Shape;460;p51"/>
            <p:cNvSpPr/>
            <p:nvPr/>
          </p:nvSpPr>
          <p:spPr>
            <a:xfrm rot="-2700000">
              <a:off x="-1169136" y="3117277"/>
              <a:ext cx="6372785" cy="667126"/>
            </a:xfrm>
            <a:custGeom>
              <a:rect b="b" l="l" r="r" t="t"/>
              <a:pathLst>
                <a:path extrusionOk="0" h="667126" w="6372785">
                  <a:moveTo>
                    <a:pt x="6372785" y="0"/>
                  </a:moveTo>
                  <a:lnTo>
                    <a:pt x="6372785" y="667126"/>
                  </a:lnTo>
                  <a:lnTo>
                    <a:pt x="0" y="667126"/>
                  </a:lnTo>
                  <a:lnTo>
                    <a:pt x="667126" y="0"/>
                  </a:lnTo>
                  <a:close/>
                </a:path>
              </a:pathLst>
            </a:custGeom>
            <a:gradFill>
              <a:gsLst>
                <a:gs pos="0">
                  <a:schemeClr val="accent4"/>
                </a:gs>
                <a:gs pos="16000">
                  <a:schemeClr val="accent4"/>
                </a:gs>
                <a:gs pos="76000">
                  <a:schemeClr val="lt1"/>
                </a:gs>
                <a:gs pos="94000">
                  <a:schemeClr val="lt1"/>
                </a:gs>
                <a:gs pos="100000">
                  <a:schemeClr val="lt1"/>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461" name="Google Shape;461;p51"/>
          <p:cNvSpPr txBox="1"/>
          <p:nvPr/>
        </p:nvSpPr>
        <p:spPr>
          <a:xfrm>
            <a:off x="7122912" y="4133697"/>
            <a:ext cx="3585600" cy="6927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chemeClr val="accent2"/>
              </a:buClr>
              <a:buSzPts val="5000"/>
              <a:buFont typeface="Arial"/>
              <a:buNone/>
            </a:pPr>
            <a:r>
              <a:rPr lang="en-US" sz="5000" cap="none">
                <a:solidFill>
                  <a:schemeClr val="accent2"/>
                </a:solidFill>
                <a:latin typeface="Proxima Nova"/>
                <a:ea typeface="Proxima Nova"/>
                <a:cs typeface="Proxima Nova"/>
                <a:sym typeface="Proxima Nova"/>
              </a:rPr>
              <a:t>Thank You</a:t>
            </a:r>
            <a:endParaRPr>
              <a:latin typeface="Proxima Nova"/>
              <a:ea typeface="Proxima Nova"/>
              <a:cs typeface="Proxima Nova"/>
              <a:sym typeface="Proxima Nova"/>
            </a:endParaRPr>
          </a:p>
        </p:txBody>
      </p:sp>
      <p:pic>
        <p:nvPicPr>
          <p:cNvPr id="462" name="Google Shape;462;p51"/>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463" name="Google Shape;463;p51"/>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Closing – Purple" showMasterSp="0">
  <p:cSld name="Thank You / Closing – Purple">
    <p:spTree>
      <p:nvGrpSpPr>
        <p:cNvPr id="464" name="Shape 464"/>
        <p:cNvGrpSpPr/>
        <p:nvPr/>
      </p:nvGrpSpPr>
      <p:grpSpPr>
        <a:xfrm>
          <a:off x="0" y="0"/>
          <a:ext cx="0" cy="0"/>
          <a:chOff x="0" y="0"/>
          <a:chExt cx="0" cy="0"/>
        </a:xfrm>
      </p:grpSpPr>
      <p:grpSp>
        <p:nvGrpSpPr>
          <p:cNvPr id="465" name="Google Shape;465;p52"/>
          <p:cNvGrpSpPr/>
          <p:nvPr/>
        </p:nvGrpSpPr>
        <p:grpSpPr>
          <a:xfrm>
            <a:off x="-1734588" y="-1733380"/>
            <a:ext cx="7671312" cy="7673204"/>
            <a:chOff x="-1734588" y="-1733380"/>
            <a:chExt cx="7671312" cy="7673204"/>
          </a:xfrm>
        </p:grpSpPr>
        <p:sp>
          <p:nvSpPr>
            <p:cNvPr id="466" name="Google Shape;466;p52"/>
            <p:cNvSpPr/>
            <p:nvPr/>
          </p:nvSpPr>
          <p:spPr>
            <a:xfrm rot="2700000">
              <a:off x="874528" y="-2095620"/>
              <a:ext cx="2453081" cy="8395793"/>
            </a:xfrm>
            <a:custGeom>
              <a:rect b="b" l="l" r="r" t="t"/>
              <a:pathLst>
                <a:path extrusionOk="0" h="8395793" w="2453081">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67" name="Google Shape;467;p52"/>
            <p:cNvSpPr/>
            <p:nvPr/>
          </p:nvSpPr>
          <p:spPr>
            <a:xfrm rot="-2700000">
              <a:off x="-1169136" y="3117277"/>
              <a:ext cx="6372785" cy="667126"/>
            </a:xfrm>
            <a:custGeom>
              <a:rect b="b" l="l" r="r" t="t"/>
              <a:pathLst>
                <a:path extrusionOk="0" h="667126" w="6372785">
                  <a:moveTo>
                    <a:pt x="6372785" y="0"/>
                  </a:moveTo>
                  <a:lnTo>
                    <a:pt x="6372785" y="667126"/>
                  </a:lnTo>
                  <a:lnTo>
                    <a:pt x="0" y="667126"/>
                  </a:lnTo>
                  <a:lnTo>
                    <a:pt x="667126" y="0"/>
                  </a:lnTo>
                  <a:close/>
                </a:path>
              </a:pathLst>
            </a:custGeom>
            <a:gradFill>
              <a:gsLst>
                <a:gs pos="0">
                  <a:srgbClr val="FFFFFF">
                    <a:alpha val="0"/>
                  </a:srgbClr>
                </a:gs>
                <a:gs pos="16000">
                  <a:srgbClr val="FFFFFF">
                    <a:alpha val="0"/>
                  </a:srgbClr>
                </a:gs>
                <a:gs pos="77000">
                  <a:srgbClr val="FFFFFF"/>
                </a:gs>
                <a:gs pos="100000">
                  <a:srgbClr val="FFFFFF"/>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468" name="Google Shape;468;p52"/>
          <p:cNvSpPr txBox="1"/>
          <p:nvPr/>
        </p:nvSpPr>
        <p:spPr>
          <a:xfrm>
            <a:off x="7122912" y="4133697"/>
            <a:ext cx="3585600" cy="6927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chemeClr val="accent2"/>
              </a:buClr>
              <a:buSzPts val="5000"/>
              <a:buFont typeface="Arial"/>
              <a:buNone/>
            </a:pPr>
            <a:r>
              <a:rPr lang="en-US" sz="5000" cap="none">
                <a:solidFill>
                  <a:schemeClr val="accent2"/>
                </a:solidFill>
                <a:latin typeface="Proxima Nova"/>
                <a:ea typeface="Proxima Nova"/>
                <a:cs typeface="Proxima Nova"/>
                <a:sym typeface="Proxima Nova"/>
              </a:rPr>
              <a:t>Thank You</a:t>
            </a:r>
            <a:endParaRPr>
              <a:latin typeface="Proxima Nova"/>
              <a:ea typeface="Proxima Nova"/>
              <a:cs typeface="Proxima Nova"/>
              <a:sym typeface="Proxima Nova"/>
            </a:endParaRPr>
          </a:p>
        </p:txBody>
      </p:sp>
      <p:pic>
        <p:nvPicPr>
          <p:cNvPr id="469" name="Google Shape;469;p52"/>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470" name="Google Shape;470;p52"/>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Closing – Blue" showMasterSp="0">
  <p:cSld name="Thank You / Closing – Blue">
    <p:spTree>
      <p:nvGrpSpPr>
        <p:cNvPr id="471" name="Shape 471"/>
        <p:cNvGrpSpPr/>
        <p:nvPr/>
      </p:nvGrpSpPr>
      <p:grpSpPr>
        <a:xfrm>
          <a:off x="0" y="0"/>
          <a:ext cx="0" cy="0"/>
          <a:chOff x="0" y="0"/>
          <a:chExt cx="0" cy="0"/>
        </a:xfrm>
      </p:grpSpPr>
      <p:grpSp>
        <p:nvGrpSpPr>
          <p:cNvPr id="472" name="Google Shape;472;p53"/>
          <p:cNvGrpSpPr/>
          <p:nvPr/>
        </p:nvGrpSpPr>
        <p:grpSpPr>
          <a:xfrm>
            <a:off x="-1734588" y="-1733380"/>
            <a:ext cx="7671312" cy="7673204"/>
            <a:chOff x="-1734588" y="-1733380"/>
            <a:chExt cx="7671312" cy="7673204"/>
          </a:xfrm>
        </p:grpSpPr>
        <p:sp>
          <p:nvSpPr>
            <p:cNvPr id="473" name="Google Shape;473;p53"/>
            <p:cNvSpPr/>
            <p:nvPr/>
          </p:nvSpPr>
          <p:spPr>
            <a:xfrm rot="2700000">
              <a:off x="874528" y="-2095620"/>
              <a:ext cx="2453081" cy="8395793"/>
            </a:xfrm>
            <a:custGeom>
              <a:rect b="b" l="l" r="r" t="t"/>
              <a:pathLst>
                <a:path extrusionOk="0" h="8395793" w="2453081">
                  <a:moveTo>
                    <a:pt x="0" y="2451371"/>
                  </a:moveTo>
                  <a:lnTo>
                    <a:pt x="951724" y="1499646"/>
                  </a:lnTo>
                  <a:lnTo>
                    <a:pt x="2451371" y="0"/>
                  </a:lnTo>
                  <a:lnTo>
                    <a:pt x="2451371" y="8322767"/>
                  </a:lnTo>
                  <a:lnTo>
                    <a:pt x="2453081" y="8340727"/>
                  </a:lnTo>
                  <a:lnTo>
                    <a:pt x="2453076" y="8395793"/>
                  </a:lnTo>
                  <a:lnTo>
                    <a:pt x="2107648" y="8050365"/>
                  </a:lnTo>
                  <a:lnTo>
                    <a:pt x="2107650" y="8050364"/>
                  </a:lnTo>
                  <a:lnTo>
                    <a:pt x="0" y="594271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74" name="Google Shape;474;p53"/>
            <p:cNvSpPr/>
            <p:nvPr/>
          </p:nvSpPr>
          <p:spPr>
            <a:xfrm rot="-2700000">
              <a:off x="-1169136" y="3117277"/>
              <a:ext cx="6372785" cy="667126"/>
            </a:xfrm>
            <a:custGeom>
              <a:rect b="b" l="l" r="r" t="t"/>
              <a:pathLst>
                <a:path extrusionOk="0" h="667126" w="6372785">
                  <a:moveTo>
                    <a:pt x="6372785" y="0"/>
                  </a:moveTo>
                  <a:lnTo>
                    <a:pt x="6372785" y="667126"/>
                  </a:lnTo>
                  <a:lnTo>
                    <a:pt x="0" y="667126"/>
                  </a:lnTo>
                  <a:lnTo>
                    <a:pt x="667126" y="0"/>
                  </a:lnTo>
                  <a:close/>
                </a:path>
              </a:pathLst>
            </a:custGeom>
            <a:gradFill>
              <a:gsLst>
                <a:gs pos="0">
                  <a:srgbClr val="FFFFFF">
                    <a:alpha val="0"/>
                  </a:srgbClr>
                </a:gs>
                <a:gs pos="16000">
                  <a:srgbClr val="FFFFFF">
                    <a:alpha val="0"/>
                  </a:srgbClr>
                </a:gs>
                <a:gs pos="77000">
                  <a:srgbClr val="FFFFFF"/>
                </a:gs>
                <a:gs pos="100000">
                  <a:srgbClr val="FFFFFF"/>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475" name="Google Shape;475;p53"/>
          <p:cNvSpPr txBox="1"/>
          <p:nvPr/>
        </p:nvSpPr>
        <p:spPr>
          <a:xfrm>
            <a:off x="7122912" y="4133697"/>
            <a:ext cx="3585600" cy="6927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chemeClr val="accent2"/>
              </a:buClr>
              <a:buSzPts val="5000"/>
              <a:buFont typeface="Arial"/>
              <a:buNone/>
            </a:pPr>
            <a:r>
              <a:rPr lang="en-US" sz="5000" cap="none">
                <a:solidFill>
                  <a:schemeClr val="accent2"/>
                </a:solidFill>
                <a:latin typeface="Proxima Nova"/>
                <a:ea typeface="Proxima Nova"/>
                <a:cs typeface="Proxima Nova"/>
                <a:sym typeface="Proxima Nova"/>
              </a:rPr>
              <a:t>Thank You</a:t>
            </a:r>
            <a:endParaRPr>
              <a:latin typeface="Proxima Nova"/>
              <a:ea typeface="Proxima Nova"/>
              <a:cs typeface="Proxima Nova"/>
              <a:sym typeface="Proxima Nova"/>
            </a:endParaRPr>
          </a:p>
        </p:txBody>
      </p:sp>
      <p:pic>
        <p:nvPicPr>
          <p:cNvPr id="476" name="Google Shape;476;p53"/>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477" name="Google Shape;477;p53"/>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Content Balanced">
  <p:cSld name="3_Two-Content Balanced">
    <p:spTree>
      <p:nvGrpSpPr>
        <p:cNvPr id="478" name="Shape 478"/>
        <p:cNvGrpSpPr/>
        <p:nvPr/>
      </p:nvGrpSpPr>
      <p:grpSpPr>
        <a:xfrm>
          <a:off x="0" y="0"/>
          <a:ext cx="0" cy="0"/>
          <a:chOff x="0" y="0"/>
          <a:chExt cx="0" cy="0"/>
        </a:xfrm>
      </p:grpSpPr>
      <p:sp>
        <p:nvSpPr>
          <p:cNvPr id="479" name="Google Shape;479;p54"/>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54"/>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481" name="Google Shape;481;p54"/>
          <p:cNvSpPr txBox="1"/>
          <p:nvPr>
            <p:ph idx="2" type="body"/>
          </p:nvPr>
        </p:nvSpPr>
        <p:spPr>
          <a:xfrm>
            <a:off x="556590" y="1665027"/>
            <a:ext cx="3551385" cy="43434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31469" lvl="1" marL="914400" algn="l">
              <a:lnSpc>
                <a:spcPct val="100000"/>
              </a:lnSpc>
              <a:spcBef>
                <a:spcPts val="600"/>
              </a:spcBef>
              <a:spcAft>
                <a:spcPts val="0"/>
              </a:spcAft>
              <a:buSzPts val="1620"/>
              <a:buChar char="•"/>
              <a:defRPr/>
            </a:lvl2pPr>
            <a:lvl3pPr indent="-320039" lvl="2" marL="1371600" algn="l">
              <a:lnSpc>
                <a:spcPct val="100000"/>
              </a:lnSpc>
              <a:spcBef>
                <a:spcPts val="600"/>
              </a:spcBef>
              <a:spcAft>
                <a:spcPts val="0"/>
              </a:spcAft>
              <a:buSzPts val="1440"/>
              <a:buChar char="–"/>
              <a:defRPr/>
            </a:lvl3pPr>
            <a:lvl4pPr indent="-308610" lvl="3" marL="1828800" algn="l">
              <a:lnSpc>
                <a:spcPct val="100000"/>
              </a:lnSpc>
              <a:spcBef>
                <a:spcPts val="600"/>
              </a:spcBef>
              <a:spcAft>
                <a:spcPts val="0"/>
              </a:spcAft>
              <a:buSzPts val="126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08610" lvl="6" marL="3200400" algn="l">
              <a:lnSpc>
                <a:spcPct val="100000"/>
              </a:lnSpc>
              <a:spcBef>
                <a:spcPts val="600"/>
              </a:spcBef>
              <a:spcAft>
                <a:spcPts val="0"/>
              </a:spcAft>
              <a:buSzPts val="1260"/>
              <a:buChar char="-"/>
              <a:defRPr/>
            </a:lvl7pPr>
            <a:lvl8pPr indent="-308609" lvl="7" marL="3657600" algn="l">
              <a:lnSpc>
                <a:spcPct val="100000"/>
              </a:lnSpc>
              <a:spcBef>
                <a:spcPts val="600"/>
              </a:spcBef>
              <a:spcAft>
                <a:spcPts val="0"/>
              </a:spcAft>
              <a:buSzPts val="1260"/>
              <a:buChar char="•"/>
              <a:defRPr/>
            </a:lvl8pPr>
            <a:lvl9pPr indent="-308609" lvl="8" marL="4114800" algn="l">
              <a:lnSpc>
                <a:spcPct val="100000"/>
              </a:lnSpc>
              <a:spcBef>
                <a:spcPts val="600"/>
              </a:spcBef>
              <a:spcAft>
                <a:spcPts val="0"/>
              </a:spcAft>
              <a:buSzPts val="1260"/>
              <a:buChar char="-"/>
              <a:defRPr/>
            </a:lvl9pPr>
          </a:lstStyle>
          <a:p/>
        </p:txBody>
      </p:sp>
      <p:cxnSp>
        <p:nvCxnSpPr>
          <p:cNvPr id="482" name="Google Shape;482;p54"/>
          <p:cNvCxnSpPr/>
          <p:nvPr/>
        </p:nvCxnSpPr>
        <p:spPr>
          <a:xfrm>
            <a:off x="4566265" y="1718036"/>
            <a:ext cx="0" cy="3710608"/>
          </a:xfrm>
          <a:prstGeom prst="straightConnector1">
            <a:avLst/>
          </a:prstGeom>
          <a:noFill/>
          <a:ln cap="flat" cmpd="sng" w="25400">
            <a:solidFill>
              <a:schemeClr val="dk1"/>
            </a:solidFill>
            <a:prstDash val="dot"/>
            <a:miter lim="800000"/>
            <a:headEnd len="sm" w="sm" type="none"/>
            <a:tailEnd len="sm" w="sm" type="none"/>
          </a:ln>
        </p:spPr>
      </p:cxnSp>
      <p:sp>
        <p:nvSpPr>
          <p:cNvPr id="483" name="Google Shape;483;p54"/>
          <p:cNvSpPr txBox="1"/>
          <p:nvPr>
            <p:ph idx="3" type="body"/>
          </p:nvPr>
        </p:nvSpPr>
        <p:spPr>
          <a:xfrm>
            <a:off x="4886408" y="1750485"/>
            <a:ext cx="1136591" cy="709301"/>
          </a:xfrm>
          <a:prstGeom prst="rect">
            <a:avLst/>
          </a:prstGeom>
          <a:noFill/>
          <a:ln>
            <a:noFill/>
          </a:ln>
        </p:spPr>
        <p:txBody>
          <a:bodyPr anchorCtr="0" anchor="t" bIns="0" lIns="0" spcFirstLastPara="1" rIns="594350" wrap="square" tIns="0">
            <a:noAutofit/>
          </a:bodyPr>
          <a:lstStyle>
            <a:lvl1pPr indent="-331470" lvl="0" marL="457200" algn="l">
              <a:lnSpc>
                <a:spcPct val="100000"/>
              </a:lnSpc>
              <a:spcBef>
                <a:spcPts val="600"/>
              </a:spcBef>
              <a:spcAft>
                <a:spcPts val="0"/>
              </a:spcAft>
              <a:buSzPts val="1620"/>
              <a:buChar char="​"/>
              <a:defRPr sz="1800">
                <a:solidFill>
                  <a:schemeClr val="dk2"/>
                </a:solidFill>
              </a:defRPr>
            </a:lvl1pPr>
            <a:lvl2pPr indent="-320040" lvl="1" marL="914400" algn="l">
              <a:lnSpc>
                <a:spcPct val="100000"/>
              </a:lnSpc>
              <a:spcBef>
                <a:spcPts val="600"/>
              </a:spcBef>
              <a:spcAft>
                <a:spcPts val="0"/>
              </a:spcAft>
              <a:buSzPts val="1440"/>
              <a:buChar char="•"/>
              <a:defRPr sz="16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84" name="Google Shape;484;p54"/>
          <p:cNvSpPr txBox="1"/>
          <p:nvPr>
            <p:ph idx="4" type="body"/>
          </p:nvPr>
        </p:nvSpPr>
        <p:spPr>
          <a:xfrm>
            <a:off x="6165266" y="1750485"/>
            <a:ext cx="5455228" cy="709301"/>
          </a:xfrm>
          <a:prstGeom prst="rect">
            <a:avLst/>
          </a:prstGeom>
          <a:noFill/>
          <a:ln>
            <a:noFill/>
          </a:ln>
        </p:spPr>
        <p:txBody>
          <a:bodyPr anchorCtr="0" anchor="t" bIns="0" lIns="0" spcFirstLastPara="1" rIns="594350" wrap="square" tIns="0">
            <a:noAutofit/>
          </a:bodyPr>
          <a:lstStyle>
            <a:lvl1pPr indent="-308610" lvl="0" marL="457200" algn="l">
              <a:lnSpc>
                <a:spcPct val="100000"/>
              </a:lnSpc>
              <a:spcBef>
                <a:spcPts val="600"/>
              </a:spcBef>
              <a:spcAft>
                <a:spcPts val="0"/>
              </a:spcAft>
              <a:buSzPts val="1260"/>
              <a:buChar char="​"/>
              <a:defRPr b="1" sz="1400">
                <a:solidFill>
                  <a:schemeClr val="accent5"/>
                </a:solidFill>
              </a:defRPr>
            </a:lvl1pPr>
            <a:lvl2pPr indent="-297180" lvl="1" marL="914400" algn="l">
              <a:lnSpc>
                <a:spcPct val="100000"/>
              </a:lnSpc>
              <a:spcBef>
                <a:spcPts val="600"/>
              </a:spcBef>
              <a:spcAft>
                <a:spcPts val="0"/>
              </a:spcAft>
              <a:buSzPts val="1080"/>
              <a:buChar char="•"/>
              <a:defRPr sz="12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85" name="Google Shape;485;p54"/>
          <p:cNvSpPr txBox="1"/>
          <p:nvPr>
            <p:ph idx="5" type="body"/>
          </p:nvPr>
        </p:nvSpPr>
        <p:spPr>
          <a:xfrm>
            <a:off x="4886408" y="2743933"/>
            <a:ext cx="1136591" cy="709301"/>
          </a:xfrm>
          <a:prstGeom prst="rect">
            <a:avLst/>
          </a:prstGeom>
          <a:noFill/>
          <a:ln>
            <a:noFill/>
          </a:ln>
        </p:spPr>
        <p:txBody>
          <a:bodyPr anchorCtr="0" anchor="t" bIns="0" lIns="0" spcFirstLastPara="1" rIns="594350" wrap="square" tIns="0">
            <a:noAutofit/>
          </a:bodyPr>
          <a:lstStyle>
            <a:lvl1pPr indent="-331470" lvl="0" marL="457200" algn="l">
              <a:lnSpc>
                <a:spcPct val="100000"/>
              </a:lnSpc>
              <a:spcBef>
                <a:spcPts val="600"/>
              </a:spcBef>
              <a:spcAft>
                <a:spcPts val="0"/>
              </a:spcAft>
              <a:buSzPts val="1620"/>
              <a:buChar char="​"/>
              <a:defRPr sz="1800">
                <a:solidFill>
                  <a:schemeClr val="dk2"/>
                </a:solidFill>
              </a:defRPr>
            </a:lvl1pPr>
            <a:lvl2pPr indent="-320040" lvl="1" marL="914400" algn="l">
              <a:lnSpc>
                <a:spcPct val="100000"/>
              </a:lnSpc>
              <a:spcBef>
                <a:spcPts val="600"/>
              </a:spcBef>
              <a:spcAft>
                <a:spcPts val="0"/>
              </a:spcAft>
              <a:buSzPts val="1440"/>
              <a:buChar char="•"/>
              <a:defRPr sz="16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86" name="Google Shape;486;p54"/>
          <p:cNvSpPr txBox="1"/>
          <p:nvPr>
            <p:ph idx="6" type="body"/>
          </p:nvPr>
        </p:nvSpPr>
        <p:spPr>
          <a:xfrm>
            <a:off x="6165266" y="2743933"/>
            <a:ext cx="5455228" cy="709301"/>
          </a:xfrm>
          <a:prstGeom prst="rect">
            <a:avLst/>
          </a:prstGeom>
          <a:noFill/>
          <a:ln>
            <a:noFill/>
          </a:ln>
        </p:spPr>
        <p:txBody>
          <a:bodyPr anchorCtr="0" anchor="t" bIns="0" lIns="0" spcFirstLastPara="1" rIns="594350" wrap="square" tIns="0">
            <a:noAutofit/>
          </a:bodyPr>
          <a:lstStyle>
            <a:lvl1pPr indent="-308610" lvl="0" marL="457200" algn="l">
              <a:lnSpc>
                <a:spcPct val="100000"/>
              </a:lnSpc>
              <a:spcBef>
                <a:spcPts val="600"/>
              </a:spcBef>
              <a:spcAft>
                <a:spcPts val="0"/>
              </a:spcAft>
              <a:buSzPts val="1260"/>
              <a:buChar char="​"/>
              <a:defRPr b="1" sz="1400">
                <a:solidFill>
                  <a:schemeClr val="accent1"/>
                </a:solidFill>
              </a:defRPr>
            </a:lvl1pPr>
            <a:lvl2pPr indent="-297180" lvl="1" marL="914400" algn="l">
              <a:lnSpc>
                <a:spcPct val="100000"/>
              </a:lnSpc>
              <a:spcBef>
                <a:spcPts val="600"/>
              </a:spcBef>
              <a:spcAft>
                <a:spcPts val="0"/>
              </a:spcAft>
              <a:buSzPts val="1080"/>
              <a:buChar char="•"/>
              <a:defRPr sz="12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87" name="Google Shape;487;p54"/>
          <p:cNvSpPr txBox="1"/>
          <p:nvPr>
            <p:ph idx="7" type="body"/>
          </p:nvPr>
        </p:nvSpPr>
        <p:spPr>
          <a:xfrm>
            <a:off x="4886408" y="3727413"/>
            <a:ext cx="1136591" cy="709301"/>
          </a:xfrm>
          <a:prstGeom prst="rect">
            <a:avLst/>
          </a:prstGeom>
          <a:noFill/>
          <a:ln>
            <a:noFill/>
          </a:ln>
        </p:spPr>
        <p:txBody>
          <a:bodyPr anchorCtr="0" anchor="t" bIns="0" lIns="0" spcFirstLastPara="1" rIns="594350" wrap="square" tIns="0">
            <a:noAutofit/>
          </a:bodyPr>
          <a:lstStyle>
            <a:lvl1pPr indent="-331470" lvl="0" marL="457200" algn="l">
              <a:lnSpc>
                <a:spcPct val="100000"/>
              </a:lnSpc>
              <a:spcBef>
                <a:spcPts val="600"/>
              </a:spcBef>
              <a:spcAft>
                <a:spcPts val="0"/>
              </a:spcAft>
              <a:buSzPts val="1620"/>
              <a:buChar char="​"/>
              <a:defRPr sz="1800">
                <a:solidFill>
                  <a:schemeClr val="dk2"/>
                </a:solidFill>
              </a:defRPr>
            </a:lvl1pPr>
            <a:lvl2pPr indent="-320040" lvl="1" marL="914400" algn="l">
              <a:lnSpc>
                <a:spcPct val="100000"/>
              </a:lnSpc>
              <a:spcBef>
                <a:spcPts val="600"/>
              </a:spcBef>
              <a:spcAft>
                <a:spcPts val="0"/>
              </a:spcAft>
              <a:buSzPts val="1440"/>
              <a:buChar char="•"/>
              <a:defRPr sz="16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88" name="Google Shape;488;p54"/>
          <p:cNvSpPr txBox="1"/>
          <p:nvPr>
            <p:ph idx="8" type="body"/>
          </p:nvPr>
        </p:nvSpPr>
        <p:spPr>
          <a:xfrm>
            <a:off x="6165266" y="3727413"/>
            <a:ext cx="5455228" cy="709301"/>
          </a:xfrm>
          <a:prstGeom prst="rect">
            <a:avLst/>
          </a:prstGeom>
          <a:noFill/>
          <a:ln>
            <a:noFill/>
          </a:ln>
        </p:spPr>
        <p:txBody>
          <a:bodyPr anchorCtr="0" anchor="t" bIns="0" lIns="0" spcFirstLastPara="1" rIns="594350" wrap="square" tIns="0">
            <a:noAutofit/>
          </a:bodyPr>
          <a:lstStyle>
            <a:lvl1pPr indent="-308610" lvl="0" marL="457200" algn="l">
              <a:lnSpc>
                <a:spcPct val="100000"/>
              </a:lnSpc>
              <a:spcBef>
                <a:spcPts val="600"/>
              </a:spcBef>
              <a:spcAft>
                <a:spcPts val="0"/>
              </a:spcAft>
              <a:buSzPts val="1260"/>
              <a:buChar char="​"/>
              <a:defRPr b="1" i="0" sz="1400">
                <a:solidFill>
                  <a:schemeClr val="accent2"/>
                </a:solidFill>
                <a:latin typeface="Arial"/>
                <a:ea typeface="Arial"/>
                <a:cs typeface="Arial"/>
                <a:sym typeface="Arial"/>
              </a:defRPr>
            </a:lvl1pPr>
            <a:lvl2pPr indent="-297180" lvl="1" marL="914400" algn="l">
              <a:lnSpc>
                <a:spcPct val="100000"/>
              </a:lnSpc>
              <a:spcBef>
                <a:spcPts val="600"/>
              </a:spcBef>
              <a:spcAft>
                <a:spcPts val="0"/>
              </a:spcAft>
              <a:buSzPts val="1080"/>
              <a:buChar char="•"/>
              <a:defRPr sz="12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89" name="Google Shape;489;p54"/>
          <p:cNvSpPr txBox="1"/>
          <p:nvPr>
            <p:ph idx="9" type="body"/>
          </p:nvPr>
        </p:nvSpPr>
        <p:spPr>
          <a:xfrm>
            <a:off x="4886408" y="4693800"/>
            <a:ext cx="1136591" cy="709301"/>
          </a:xfrm>
          <a:prstGeom prst="rect">
            <a:avLst/>
          </a:prstGeom>
          <a:noFill/>
          <a:ln>
            <a:noFill/>
          </a:ln>
        </p:spPr>
        <p:txBody>
          <a:bodyPr anchorCtr="0" anchor="t" bIns="0" lIns="0" spcFirstLastPara="1" rIns="594350" wrap="square" tIns="0">
            <a:noAutofit/>
          </a:bodyPr>
          <a:lstStyle>
            <a:lvl1pPr indent="-331470" lvl="0" marL="457200" algn="l">
              <a:lnSpc>
                <a:spcPct val="100000"/>
              </a:lnSpc>
              <a:spcBef>
                <a:spcPts val="600"/>
              </a:spcBef>
              <a:spcAft>
                <a:spcPts val="0"/>
              </a:spcAft>
              <a:buSzPts val="1620"/>
              <a:buChar char="​"/>
              <a:defRPr sz="1800">
                <a:solidFill>
                  <a:schemeClr val="dk2"/>
                </a:solidFill>
              </a:defRPr>
            </a:lvl1pPr>
            <a:lvl2pPr indent="-320040" lvl="1" marL="914400" algn="l">
              <a:lnSpc>
                <a:spcPct val="100000"/>
              </a:lnSpc>
              <a:spcBef>
                <a:spcPts val="600"/>
              </a:spcBef>
              <a:spcAft>
                <a:spcPts val="0"/>
              </a:spcAft>
              <a:buSzPts val="1440"/>
              <a:buChar char="•"/>
              <a:defRPr sz="16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90" name="Google Shape;490;p54"/>
          <p:cNvSpPr txBox="1"/>
          <p:nvPr>
            <p:ph idx="13" type="body"/>
          </p:nvPr>
        </p:nvSpPr>
        <p:spPr>
          <a:xfrm>
            <a:off x="6165266" y="4693800"/>
            <a:ext cx="5455228" cy="709301"/>
          </a:xfrm>
          <a:prstGeom prst="rect">
            <a:avLst/>
          </a:prstGeom>
          <a:noFill/>
          <a:ln>
            <a:noFill/>
          </a:ln>
        </p:spPr>
        <p:txBody>
          <a:bodyPr anchorCtr="0" anchor="t" bIns="0" lIns="0" spcFirstLastPara="1" rIns="594350" wrap="square" tIns="0">
            <a:noAutofit/>
          </a:bodyPr>
          <a:lstStyle>
            <a:lvl1pPr indent="-308610" lvl="0" marL="457200" algn="l">
              <a:lnSpc>
                <a:spcPct val="100000"/>
              </a:lnSpc>
              <a:spcBef>
                <a:spcPts val="600"/>
              </a:spcBef>
              <a:spcAft>
                <a:spcPts val="0"/>
              </a:spcAft>
              <a:buSzPts val="1260"/>
              <a:buChar char="​"/>
              <a:defRPr b="1" i="0" sz="1400">
                <a:solidFill>
                  <a:schemeClr val="accent6"/>
                </a:solidFill>
                <a:latin typeface="Arial"/>
                <a:ea typeface="Arial"/>
                <a:cs typeface="Arial"/>
                <a:sym typeface="Arial"/>
              </a:defRPr>
            </a:lvl1pPr>
            <a:lvl2pPr indent="-297180" lvl="1" marL="914400" algn="l">
              <a:lnSpc>
                <a:spcPct val="100000"/>
              </a:lnSpc>
              <a:spcBef>
                <a:spcPts val="600"/>
              </a:spcBef>
              <a:spcAft>
                <a:spcPts val="0"/>
              </a:spcAft>
              <a:buSzPts val="1080"/>
              <a:buChar char="•"/>
              <a:defRPr sz="1200">
                <a:solidFill>
                  <a:schemeClr val="dk2"/>
                </a:solidFill>
              </a:defRPr>
            </a:lvl2pPr>
            <a:lvl3pPr indent="-308610" lvl="2" marL="1371600" algn="l">
              <a:lnSpc>
                <a:spcPct val="100000"/>
              </a:lnSpc>
              <a:spcBef>
                <a:spcPts val="600"/>
              </a:spcBef>
              <a:spcAft>
                <a:spcPts val="0"/>
              </a:spcAft>
              <a:buSzPts val="1260"/>
              <a:buChar char="–"/>
              <a:defRPr sz="1400">
                <a:solidFill>
                  <a:schemeClr val="dk2"/>
                </a:solidFill>
              </a:defRPr>
            </a:lvl3pPr>
            <a:lvl4pPr indent="-297180" lvl="3" marL="1828800" algn="l">
              <a:lnSpc>
                <a:spcPct val="100000"/>
              </a:lnSpc>
              <a:spcBef>
                <a:spcPts val="600"/>
              </a:spcBef>
              <a:spcAft>
                <a:spcPts val="0"/>
              </a:spcAft>
              <a:buSzPts val="1080"/>
              <a:buChar char="•"/>
              <a:defRPr sz="1200">
                <a:solidFill>
                  <a:schemeClr val="dk2"/>
                </a:solidFill>
              </a:defRPr>
            </a:lvl4pPr>
            <a:lvl5pPr indent="-297179" lvl="4" marL="2286000" algn="l">
              <a:lnSpc>
                <a:spcPct val="100000"/>
              </a:lnSpc>
              <a:spcBef>
                <a:spcPts val="600"/>
              </a:spcBef>
              <a:spcAft>
                <a:spcPts val="0"/>
              </a:spcAft>
              <a:buSzPts val="1080"/>
              <a:buChar char="–"/>
              <a:defRPr sz="1200">
                <a:solidFill>
                  <a:schemeClr val="dk2"/>
                </a:solidFill>
              </a:defRPr>
            </a:lvl5pPr>
            <a:lvl6pPr indent="-331470" lvl="5" marL="2743200" algn="l">
              <a:lnSpc>
                <a:spcPct val="100000"/>
              </a:lnSpc>
              <a:spcBef>
                <a:spcPts val="600"/>
              </a:spcBef>
              <a:spcAft>
                <a:spcPts val="0"/>
              </a:spcAft>
              <a:buSzPts val="1620"/>
              <a:buChar char="•"/>
              <a:defRPr sz="1800">
                <a:solidFill>
                  <a:schemeClr val="dk2"/>
                </a:solidFill>
              </a:defRPr>
            </a:lvl6pPr>
            <a:lvl7pPr indent="-308610" lvl="6" marL="3200400" algn="l">
              <a:lnSpc>
                <a:spcPct val="100000"/>
              </a:lnSpc>
              <a:spcBef>
                <a:spcPts val="600"/>
              </a:spcBef>
              <a:spcAft>
                <a:spcPts val="0"/>
              </a:spcAft>
              <a:buSzPts val="1260"/>
              <a:buChar char="-"/>
              <a:defRPr sz="1400">
                <a:solidFill>
                  <a:schemeClr val="dk2"/>
                </a:solidFill>
              </a:defRPr>
            </a:lvl7pPr>
            <a:lvl8pPr indent="-297179" lvl="7" marL="3657600" algn="l">
              <a:lnSpc>
                <a:spcPct val="100000"/>
              </a:lnSpc>
              <a:spcBef>
                <a:spcPts val="600"/>
              </a:spcBef>
              <a:spcAft>
                <a:spcPts val="0"/>
              </a:spcAft>
              <a:buSzPts val="1080"/>
              <a:buChar char="•"/>
              <a:defRPr sz="1200">
                <a:solidFill>
                  <a:schemeClr val="dk2"/>
                </a:solidFill>
              </a:defRPr>
            </a:lvl8pPr>
            <a:lvl9pPr indent="-331470" lvl="8" marL="4114800" algn="l">
              <a:lnSpc>
                <a:spcPct val="100000"/>
              </a:lnSpc>
              <a:spcBef>
                <a:spcPts val="600"/>
              </a:spcBef>
              <a:spcAft>
                <a:spcPts val="0"/>
              </a:spcAft>
              <a:buSzPts val="1620"/>
              <a:buChar char="-"/>
              <a:defRPr sz="1800">
                <a:solidFill>
                  <a:schemeClr val="dk2"/>
                </a:solidFill>
              </a:defRPr>
            </a:lvl9pPr>
          </a:lstStyle>
          <a:p/>
        </p:txBody>
      </p:sp>
      <p:sp>
        <p:nvSpPr>
          <p:cNvPr id="491" name="Google Shape;491;p54"/>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s">
  <p:cSld name="1_Icons">
    <p:spTree>
      <p:nvGrpSpPr>
        <p:cNvPr id="492" name="Shape 492"/>
        <p:cNvGrpSpPr/>
        <p:nvPr/>
      </p:nvGrpSpPr>
      <p:grpSpPr>
        <a:xfrm>
          <a:off x="0" y="0"/>
          <a:ext cx="0" cy="0"/>
          <a:chOff x="0" y="0"/>
          <a:chExt cx="0" cy="0"/>
        </a:xfrm>
      </p:grpSpPr>
      <p:sp>
        <p:nvSpPr>
          <p:cNvPr id="493" name="Google Shape;493;p55"/>
          <p:cNvSpPr/>
          <p:nvPr/>
        </p:nvSpPr>
        <p:spPr>
          <a:xfrm>
            <a:off x="-1" y="6176103"/>
            <a:ext cx="12188825" cy="6818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94" name="Google Shape;494;p55"/>
          <p:cNvSpPr txBox="1"/>
          <p:nvPr>
            <p:ph type="title"/>
          </p:nvPr>
        </p:nvSpPr>
        <p:spPr>
          <a:xfrm>
            <a:off x="227884" y="7861"/>
            <a:ext cx="11533206"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1600"/>
              <a:buFont typeface="Arial"/>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5" name="Google Shape;495;p55"/>
          <p:cNvSpPr/>
          <p:nvPr>
            <p:ph idx="2" type="pic"/>
          </p:nvPr>
        </p:nvSpPr>
        <p:spPr>
          <a:xfrm>
            <a:off x="454634"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496" name="Google Shape;496;p55"/>
          <p:cNvSpPr txBox="1"/>
          <p:nvPr>
            <p:ph idx="1" type="body"/>
          </p:nvPr>
        </p:nvSpPr>
        <p:spPr>
          <a:xfrm>
            <a:off x="174891"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97" name="Google Shape;497;p55"/>
          <p:cNvSpPr/>
          <p:nvPr>
            <p:ph idx="3" type="pic"/>
          </p:nvPr>
        </p:nvSpPr>
        <p:spPr>
          <a:xfrm>
            <a:off x="1773072"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498" name="Google Shape;498;p55"/>
          <p:cNvSpPr txBox="1"/>
          <p:nvPr>
            <p:ph idx="4" type="body"/>
          </p:nvPr>
        </p:nvSpPr>
        <p:spPr>
          <a:xfrm>
            <a:off x="1493329"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499" name="Google Shape;499;p55"/>
          <p:cNvSpPr/>
          <p:nvPr>
            <p:ph idx="5" type="pic"/>
          </p:nvPr>
        </p:nvSpPr>
        <p:spPr>
          <a:xfrm>
            <a:off x="3091510"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00" name="Google Shape;500;p55"/>
          <p:cNvSpPr txBox="1"/>
          <p:nvPr>
            <p:ph idx="6" type="body"/>
          </p:nvPr>
        </p:nvSpPr>
        <p:spPr>
          <a:xfrm>
            <a:off x="2811767"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01" name="Google Shape;501;p55"/>
          <p:cNvSpPr/>
          <p:nvPr>
            <p:ph idx="7" type="pic"/>
          </p:nvPr>
        </p:nvSpPr>
        <p:spPr>
          <a:xfrm>
            <a:off x="4409948"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02" name="Google Shape;502;p55"/>
          <p:cNvSpPr txBox="1"/>
          <p:nvPr>
            <p:ph idx="8" type="body"/>
          </p:nvPr>
        </p:nvSpPr>
        <p:spPr>
          <a:xfrm>
            <a:off x="4130205"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03" name="Google Shape;503;p55"/>
          <p:cNvSpPr/>
          <p:nvPr>
            <p:ph idx="9" type="pic"/>
          </p:nvPr>
        </p:nvSpPr>
        <p:spPr>
          <a:xfrm>
            <a:off x="5728386"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04" name="Google Shape;504;p55"/>
          <p:cNvSpPr txBox="1"/>
          <p:nvPr>
            <p:ph idx="13" type="body"/>
          </p:nvPr>
        </p:nvSpPr>
        <p:spPr>
          <a:xfrm>
            <a:off x="5448643"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05" name="Google Shape;505;p55"/>
          <p:cNvSpPr/>
          <p:nvPr>
            <p:ph idx="14" type="pic"/>
          </p:nvPr>
        </p:nvSpPr>
        <p:spPr>
          <a:xfrm>
            <a:off x="7046824"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06" name="Google Shape;506;p55"/>
          <p:cNvSpPr txBox="1"/>
          <p:nvPr>
            <p:ph idx="15" type="body"/>
          </p:nvPr>
        </p:nvSpPr>
        <p:spPr>
          <a:xfrm>
            <a:off x="6767081"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07" name="Google Shape;507;p55"/>
          <p:cNvSpPr/>
          <p:nvPr>
            <p:ph idx="16" type="pic"/>
          </p:nvPr>
        </p:nvSpPr>
        <p:spPr>
          <a:xfrm>
            <a:off x="8365262"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08" name="Google Shape;508;p55"/>
          <p:cNvSpPr txBox="1"/>
          <p:nvPr>
            <p:ph idx="17" type="body"/>
          </p:nvPr>
        </p:nvSpPr>
        <p:spPr>
          <a:xfrm>
            <a:off x="8085519"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09" name="Google Shape;509;p55"/>
          <p:cNvSpPr/>
          <p:nvPr>
            <p:ph idx="18" type="pic"/>
          </p:nvPr>
        </p:nvSpPr>
        <p:spPr>
          <a:xfrm>
            <a:off x="9683700"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10" name="Google Shape;510;p55"/>
          <p:cNvSpPr txBox="1"/>
          <p:nvPr>
            <p:ph idx="19" type="body"/>
          </p:nvPr>
        </p:nvSpPr>
        <p:spPr>
          <a:xfrm>
            <a:off x="9403957"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11" name="Google Shape;511;p55"/>
          <p:cNvSpPr/>
          <p:nvPr>
            <p:ph idx="20" type="pic"/>
          </p:nvPr>
        </p:nvSpPr>
        <p:spPr>
          <a:xfrm>
            <a:off x="11002138" y="640582"/>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12" name="Google Shape;512;p55"/>
          <p:cNvSpPr txBox="1"/>
          <p:nvPr>
            <p:ph idx="21" type="body"/>
          </p:nvPr>
        </p:nvSpPr>
        <p:spPr>
          <a:xfrm>
            <a:off x="10722395" y="1418700"/>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13" name="Google Shape;513;p55"/>
          <p:cNvSpPr/>
          <p:nvPr>
            <p:ph idx="22" type="pic"/>
          </p:nvPr>
        </p:nvSpPr>
        <p:spPr>
          <a:xfrm>
            <a:off x="454634"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14" name="Google Shape;514;p55"/>
          <p:cNvSpPr txBox="1"/>
          <p:nvPr>
            <p:ph idx="23" type="body"/>
          </p:nvPr>
        </p:nvSpPr>
        <p:spPr>
          <a:xfrm>
            <a:off x="174891"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15" name="Google Shape;515;p55"/>
          <p:cNvSpPr/>
          <p:nvPr>
            <p:ph idx="24" type="pic"/>
          </p:nvPr>
        </p:nvSpPr>
        <p:spPr>
          <a:xfrm>
            <a:off x="1773072"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16" name="Google Shape;516;p55"/>
          <p:cNvSpPr txBox="1"/>
          <p:nvPr>
            <p:ph idx="25" type="body"/>
          </p:nvPr>
        </p:nvSpPr>
        <p:spPr>
          <a:xfrm>
            <a:off x="1493329"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17" name="Google Shape;517;p55"/>
          <p:cNvSpPr/>
          <p:nvPr>
            <p:ph idx="26" type="pic"/>
          </p:nvPr>
        </p:nvSpPr>
        <p:spPr>
          <a:xfrm>
            <a:off x="3091510"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18" name="Google Shape;518;p55"/>
          <p:cNvSpPr txBox="1"/>
          <p:nvPr>
            <p:ph idx="27" type="body"/>
          </p:nvPr>
        </p:nvSpPr>
        <p:spPr>
          <a:xfrm>
            <a:off x="2811767"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19" name="Google Shape;519;p55"/>
          <p:cNvSpPr/>
          <p:nvPr>
            <p:ph idx="28" type="pic"/>
          </p:nvPr>
        </p:nvSpPr>
        <p:spPr>
          <a:xfrm>
            <a:off x="4409948"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20" name="Google Shape;520;p55"/>
          <p:cNvSpPr txBox="1"/>
          <p:nvPr>
            <p:ph idx="29" type="body"/>
          </p:nvPr>
        </p:nvSpPr>
        <p:spPr>
          <a:xfrm>
            <a:off x="4130205"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21" name="Google Shape;521;p55"/>
          <p:cNvSpPr/>
          <p:nvPr>
            <p:ph idx="30" type="pic"/>
          </p:nvPr>
        </p:nvSpPr>
        <p:spPr>
          <a:xfrm>
            <a:off x="5728386"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22" name="Google Shape;522;p55"/>
          <p:cNvSpPr txBox="1"/>
          <p:nvPr>
            <p:ph idx="31" type="body"/>
          </p:nvPr>
        </p:nvSpPr>
        <p:spPr>
          <a:xfrm>
            <a:off x="5448643"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23" name="Google Shape;523;p55"/>
          <p:cNvSpPr/>
          <p:nvPr>
            <p:ph idx="32" type="pic"/>
          </p:nvPr>
        </p:nvSpPr>
        <p:spPr>
          <a:xfrm>
            <a:off x="7046824"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24" name="Google Shape;524;p55"/>
          <p:cNvSpPr txBox="1"/>
          <p:nvPr>
            <p:ph idx="33" type="body"/>
          </p:nvPr>
        </p:nvSpPr>
        <p:spPr>
          <a:xfrm>
            <a:off x="6767081"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25" name="Google Shape;525;p55"/>
          <p:cNvSpPr/>
          <p:nvPr>
            <p:ph idx="34" type="pic"/>
          </p:nvPr>
        </p:nvSpPr>
        <p:spPr>
          <a:xfrm>
            <a:off x="8365262"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26" name="Google Shape;526;p55"/>
          <p:cNvSpPr txBox="1"/>
          <p:nvPr>
            <p:ph idx="35" type="body"/>
          </p:nvPr>
        </p:nvSpPr>
        <p:spPr>
          <a:xfrm>
            <a:off x="8085519"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27" name="Google Shape;527;p55"/>
          <p:cNvSpPr/>
          <p:nvPr>
            <p:ph idx="36" type="pic"/>
          </p:nvPr>
        </p:nvSpPr>
        <p:spPr>
          <a:xfrm>
            <a:off x="9683700"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28" name="Google Shape;528;p55"/>
          <p:cNvSpPr txBox="1"/>
          <p:nvPr>
            <p:ph idx="37" type="body"/>
          </p:nvPr>
        </p:nvSpPr>
        <p:spPr>
          <a:xfrm>
            <a:off x="9403957"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29" name="Google Shape;529;p55"/>
          <p:cNvSpPr/>
          <p:nvPr>
            <p:ph idx="38" type="pic"/>
          </p:nvPr>
        </p:nvSpPr>
        <p:spPr>
          <a:xfrm>
            <a:off x="11002138" y="1870786"/>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30" name="Google Shape;530;p55"/>
          <p:cNvSpPr txBox="1"/>
          <p:nvPr>
            <p:ph idx="39" type="body"/>
          </p:nvPr>
        </p:nvSpPr>
        <p:spPr>
          <a:xfrm>
            <a:off x="10722395" y="2638965"/>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31" name="Google Shape;531;p55"/>
          <p:cNvSpPr/>
          <p:nvPr>
            <p:ph idx="40" type="pic"/>
          </p:nvPr>
        </p:nvSpPr>
        <p:spPr>
          <a:xfrm>
            <a:off x="454634"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32" name="Google Shape;532;p55"/>
          <p:cNvSpPr txBox="1"/>
          <p:nvPr>
            <p:ph idx="41" type="body"/>
          </p:nvPr>
        </p:nvSpPr>
        <p:spPr>
          <a:xfrm>
            <a:off x="174891"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33" name="Google Shape;533;p55"/>
          <p:cNvSpPr/>
          <p:nvPr>
            <p:ph idx="42" type="pic"/>
          </p:nvPr>
        </p:nvSpPr>
        <p:spPr>
          <a:xfrm>
            <a:off x="1773072"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34" name="Google Shape;534;p55"/>
          <p:cNvSpPr txBox="1"/>
          <p:nvPr>
            <p:ph idx="43" type="body"/>
          </p:nvPr>
        </p:nvSpPr>
        <p:spPr>
          <a:xfrm>
            <a:off x="1493329"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35" name="Google Shape;535;p55"/>
          <p:cNvSpPr/>
          <p:nvPr>
            <p:ph idx="44" type="pic"/>
          </p:nvPr>
        </p:nvSpPr>
        <p:spPr>
          <a:xfrm>
            <a:off x="3091510"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36" name="Google Shape;536;p55"/>
          <p:cNvSpPr txBox="1"/>
          <p:nvPr>
            <p:ph idx="45" type="body"/>
          </p:nvPr>
        </p:nvSpPr>
        <p:spPr>
          <a:xfrm>
            <a:off x="2811767"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37" name="Google Shape;537;p55"/>
          <p:cNvSpPr/>
          <p:nvPr>
            <p:ph idx="46" type="pic"/>
          </p:nvPr>
        </p:nvSpPr>
        <p:spPr>
          <a:xfrm>
            <a:off x="4409948"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38" name="Google Shape;538;p55"/>
          <p:cNvSpPr txBox="1"/>
          <p:nvPr>
            <p:ph idx="47" type="body"/>
          </p:nvPr>
        </p:nvSpPr>
        <p:spPr>
          <a:xfrm>
            <a:off x="4130205"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39" name="Google Shape;539;p55"/>
          <p:cNvSpPr/>
          <p:nvPr>
            <p:ph idx="48" type="pic"/>
          </p:nvPr>
        </p:nvSpPr>
        <p:spPr>
          <a:xfrm>
            <a:off x="5728386"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40" name="Google Shape;540;p55"/>
          <p:cNvSpPr txBox="1"/>
          <p:nvPr>
            <p:ph idx="49" type="body"/>
          </p:nvPr>
        </p:nvSpPr>
        <p:spPr>
          <a:xfrm>
            <a:off x="5448643"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41" name="Google Shape;541;p55"/>
          <p:cNvSpPr/>
          <p:nvPr>
            <p:ph idx="50" type="pic"/>
          </p:nvPr>
        </p:nvSpPr>
        <p:spPr>
          <a:xfrm>
            <a:off x="7046824"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42" name="Google Shape;542;p55"/>
          <p:cNvSpPr txBox="1"/>
          <p:nvPr>
            <p:ph idx="51" type="body"/>
          </p:nvPr>
        </p:nvSpPr>
        <p:spPr>
          <a:xfrm>
            <a:off x="6767081"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43" name="Google Shape;543;p55"/>
          <p:cNvSpPr/>
          <p:nvPr>
            <p:ph idx="52" type="pic"/>
          </p:nvPr>
        </p:nvSpPr>
        <p:spPr>
          <a:xfrm>
            <a:off x="8365262"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44" name="Google Shape;544;p55"/>
          <p:cNvSpPr txBox="1"/>
          <p:nvPr>
            <p:ph idx="53" type="body"/>
          </p:nvPr>
        </p:nvSpPr>
        <p:spPr>
          <a:xfrm>
            <a:off x="8085519"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45" name="Google Shape;545;p55"/>
          <p:cNvSpPr/>
          <p:nvPr>
            <p:ph idx="54" type="pic"/>
          </p:nvPr>
        </p:nvSpPr>
        <p:spPr>
          <a:xfrm>
            <a:off x="9683700"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46" name="Google Shape;546;p55"/>
          <p:cNvSpPr txBox="1"/>
          <p:nvPr>
            <p:ph idx="55" type="body"/>
          </p:nvPr>
        </p:nvSpPr>
        <p:spPr>
          <a:xfrm>
            <a:off x="9403957"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47" name="Google Shape;547;p55"/>
          <p:cNvSpPr/>
          <p:nvPr>
            <p:ph idx="56" type="pic"/>
          </p:nvPr>
        </p:nvSpPr>
        <p:spPr>
          <a:xfrm>
            <a:off x="11002138" y="3100990"/>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48" name="Google Shape;548;p55"/>
          <p:cNvSpPr txBox="1"/>
          <p:nvPr>
            <p:ph idx="57" type="body"/>
          </p:nvPr>
        </p:nvSpPr>
        <p:spPr>
          <a:xfrm>
            <a:off x="10722395" y="3879108"/>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49" name="Google Shape;549;p55"/>
          <p:cNvSpPr/>
          <p:nvPr>
            <p:ph idx="58" type="pic"/>
          </p:nvPr>
        </p:nvSpPr>
        <p:spPr>
          <a:xfrm>
            <a:off x="454634"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50" name="Google Shape;550;p55"/>
          <p:cNvSpPr txBox="1"/>
          <p:nvPr>
            <p:ph idx="59" type="body"/>
          </p:nvPr>
        </p:nvSpPr>
        <p:spPr>
          <a:xfrm>
            <a:off x="174891"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51" name="Google Shape;551;p55"/>
          <p:cNvSpPr/>
          <p:nvPr>
            <p:ph idx="60" type="pic"/>
          </p:nvPr>
        </p:nvSpPr>
        <p:spPr>
          <a:xfrm>
            <a:off x="1773072"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52" name="Google Shape;552;p55"/>
          <p:cNvSpPr txBox="1"/>
          <p:nvPr>
            <p:ph idx="61" type="body"/>
          </p:nvPr>
        </p:nvSpPr>
        <p:spPr>
          <a:xfrm>
            <a:off x="1493329"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53" name="Google Shape;553;p55"/>
          <p:cNvSpPr/>
          <p:nvPr>
            <p:ph idx="62" type="pic"/>
          </p:nvPr>
        </p:nvSpPr>
        <p:spPr>
          <a:xfrm>
            <a:off x="3091510"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54" name="Google Shape;554;p55"/>
          <p:cNvSpPr txBox="1"/>
          <p:nvPr>
            <p:ph idx="63" type="body"/>
          </p:nvPr>
        </p:nvSpPr>
        <p:spPr>
          <a:xfrm>
            <a:off x="2811767"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55" name="Google Shape;555;p55"/>
          <p:cNvSpPr/>
          <p:nvPr>
            <p:ph idx="64" type="pic"/>
          </p:nvPr>
        </p:nvSpPr>
        <p:spPr>
          <a:xfrm>
            <a:off x="4409948"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56" name="Google Shape;556;p55"/>
          <p:cNvSpPr txBox="1"/>
          <p:nvPr>
            <p:ph idx="65" type="body"/>
          </p:nvPr>
        </p:nvSpPr>
        <p:spPr>
          <a:xfrm>
            <a:off x="4130205"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57" name="Google Shape;557;p55"/>
          <p:cNvSpPr/>
          <p:nvPr>
            <p:ph idx="66" type="pic"/>
          </p:nvPr>
        </p:nvSpPr>
        <p:spPr>
          <a:xfrm>
            <a:off x="5728386"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58" name="Google Shape;558;p55"/>
          <p:cNvSpPr txBox="1"/>
          <p:nvPr>
            <p:ph idx="67" type="body"/>
          </p:nvPr>
        </p:nvSpPr>
        <p:spPr>
          <a:xfrm>
            <a:off x="5448643"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59" name="Google Shape;559;p55"/>
          <p:cNvSpPr/>
          <p:nvPr>
            <p:ph idx="68" type="pic"/>
          </p:nvPr>
        </p:nvSpPr>
        <p:spPr>
          <a:xfrm>
            <a:off x="7046824"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60" name="Google Shape;560;p55"/>
          <p:cNvSpPr txBox="1"/>
          <p:nvPr>
            <p:ph idx="69" type="body"/>
          </p:nvPr>
        </p:nvSpPr>
        <p:spPr>
          <a:xfrm>
            <a:off x="6767081"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61" name="Google Shape;561;p55"/>
          <p:cNvSpPr/>
          <p:nvPr>
            <p:ph idx="70" type="pic"/>
          </p:nvPr>
        </p:nvSpPr>
        <p:spPr>
          <a:xfrm>
            <a:off x="8365262"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62" name="Google Shape;562;p55"/>
          <p:cNvSpPr txBox="1"/>
          <p:nvPr>
            <p:ph idx="71" type="body"/>
          </p:nvPr>
        </p:nvSpPr>
        <p:spPr>
          <a:xfrm>
            <a:off x="8085519"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63" name="Google Shape;563;p55"/>
          <p:cNvSpPr/>
          <p:nvPr>
            <p:ph idx="72" type="pic"/>
          </p:nvPr>
        </p:nvSpPr>
        <p:spPr>
          <a:xfrm>
            <a:off x="9683700"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64" name="Google Shape;564;p55"/>
          <p:cNvSpPr txBox="1"/>
          <p:nvPr>
            <p:ph idx="73" type="body"/>
          </p:nvPr>
        </p:nvSpPr>
        <p:spPr>
          <a:xfrm>
            <a:off x="9403957"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65" name="Google Shape;565;p55"/>
          <p:cNvSpPr/>
          <p:nvPr>
            <p:ph idx="74" type="pic"/>
          </p:nvPr>
        </p:nvSpPr>
        <p:spPr>
          <a:xfrm>
            <a:off x="11002138" y="4341133"/>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66" name="Google Shape;566;p55"/>
          <p:cNvSpPr txBox="1"/>
          <p:nvPr>
            <p:ph idx="75" type="body"/>
          </p:nvPr>
        </p:nvSpPr>
        <p:spPr>
          <a:xfrm>
            <a:off x="10722395" y="5119251"/>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67" name="Google Shape;567;p55"/>
          <p:cNvSpPr/>
          <p:nvPr/>
        </p:nvSpPr>
        <p:spPr>
          <a:xfrm>
            <a:off x="200367" y="476463"/>
            <a:ext cx="11306456" cy="18288"/>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68" name="Google Shape;568;p55"/>
          <p:cNvSpPr/>
          <p:nvPr>
            <p:ph idx="76" type="pic"/>
          </p:nvPr>
        </p:nvSpPr>
        <p:spPr>
          <a:xfrm>
            <a:off x="454634"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69" name="Google Shape;569;p55"/>
          <p:cNvSpPr txBox="1"/>
          <p:nvPr>
            <p:ph idx="77" type="body"/>
          </p:nvPr>
        </p:nvSpPr>
        <p:spPr>
          <a:xfrm>
            <a:off x="174891"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70" name="Google Shape;570;p55"/>
          <p:cNvSpPr/>
          <p:nvPr>
            <p:ph idx="78" type="pic"/>
          </p:nvPr>
        </p:nvSpPr>
        <p:spPr>
          <a:xfrm>
            <a:off x="1773072"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71" name="Google Shape;571;p55"/>
          <p:cNvSpPr txBox="1"/>
          <p:nvPr>
            <p:ph idx="79" type="body"/>
          </p:nvPr>
        </p:nvSpPr>
        <p:spPr>
          <a:xfrm>
            <a:off x="1493329"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72" name="Google Shape;572;p55"/>
          <p:cNvSpPr/>
          <p:nvPr>
            <p:ph idx="80" type="pic"/>
          </p:nvPr>
        </p:nvSpPr>
        <p:spPr>
          <a:xfrm>
            <a:off x="3091510"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73" name="Google Shape;573;p55"/>
          <p:cNvSpPr txBox="1"/>
          <p:nvPr>
            <p:ph idx="81" type="body"/>
          </p:nvPr>
        </p:nvSpPr>
        <p:spPr>
          <a:xfrm>
            <a:off x="2811767"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74" name="Google Shape;574;p55"/>
          <p:cNvSpPr/>
          <p:nvPr>
            <p:ph idx="82" type="pic"/>
          </p:nvPr>
        </p:nvSpPr>
        <p:spPr>
          <a:xfrm>
            <a:off x="4409948"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75" name="Google Shape;575;p55"/>
          <p:cNvSpPr txBox="1"/>
          <p:nvPr>
            <p:ph idx="83" type="body"/>
          </p:nvPr>
        </p:nvSpPr>
        <p:spPr>
          <a:xfrm>
            <a:off x="4130205"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76" name="Google Shape;576;p55"/>
          <p:cNvSpPr/>
          <p:nvPr>
            <p:ph idx="84" type="pic"/>
          </p:nvPr>
        </p:nvSpPr>
        <p:spPr>
          <a:xfrm>
            <a:off x="5728386"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77" name="Google Shape;577;p55"/>
          <p:cNvSpPr txBox="1"/>
          <p:nvPr>
            <p:ph idx="85" type="body"/>
          </p:nvPr>
        </p:nvSpPr>
        <p:spPr>
          <a:xfrm>
            <a:off x="5448643"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78" name="Google Shape;578;p55"/>
          <p:cNvSpPr/>
          <p:nvPr>
            <p:ph idx="86" type="pic"/>
          </p:nvPr>
        </p:nvSpPr>
        <p:spPr>
          <a:xfrm>
            <a:off x="7046824"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79" name="Google Shape;579;p55"/>
          <p:cNvSpPr txBox="1"/>
          <p:nvPr>
            <p:ph idx="87" type="body"/>
          </p:nvPr>
        </p:nvSpPr>
        <p:spPr>
          <a:xfrm>
            <a:off x="6767081"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80" name="Google Shape;580;p55"/>
          <p:cNvSpPr/>
          <p:nvPr>
            <p:ph idx="88" type="pic"/>
          </p:nvPr>
        </p:nvSpPr>
        <p:spPr>
          <a:xfrm>
            <a:off x="8365262"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81" name="Google Shape;581;p55"/>
          <p:cNvSpPr txBox="1"/>
          <p:nvPr>
            <p:ph idx="89" type="body"/>
          </p:nvPr>
        </p:nvSpPr>
        <p:spPr>
          <a:xfrm>
            <a:off x="8085519"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82" name="Google Shape;582;p55"/>
          <p:cNvSpPr/>
          <p:nvPr>
            <p:ph idx="90" type="pic"/>
          </p:nvPr>
        </p:nvSpPr>
        <p:spPr>
          <a:xfrm>
            <a:off x="9683700"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83" name="Google Shape;583;p55"/>
          <p:cNvSpPr txBox="1"/>
          <p:nvPr>
            <p:ph idx="91" type="body"/>
          </p:nvPr>
        </p:nvSpPr>
        <p:spPr>
          <a:xfrm>
            <a:off x="9403957"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84" name="Google Shape;584;p55"/>
          <p:cNvSpPr/>
          <p:nvPr>
            <p:ph idx="92" type="pic"/>
          </p:nvPr>
        </p:nvSpPr>
        <p:spPr>
          <a:xfrm>
            <a:off x="11002138" y="5590534"/>
            <a:ext cx="758952" cy="758952"/>
          </a:xfrm>
          <a:prstGeom prst="rect">
            <a:avLst/>
          </a:prstGeom>
          <a:noFill/>
          <a:ln>
            <a:noFill/>
          </a:ln>
        </p:spPr>
        <p:txBody>
          <a:bodyPr anchorCtr="0" anchor="t" bIns="0" lIns="0" spcFirstLastPara="1" rIns="0" wrap="square" tIns="0">
            <a:noAutofit/>
          </a:bodyPr>
          <a:lstStyle>
            <a:lvl1pPr lvl="0" marR="0" rtl="0" algn="ctr">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lvl="1"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lvl="2"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lvl="3"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lvl="4"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lvl="5"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lvl="6"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lvl="7"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lvl="8"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585" name="Google Shape;585;p55"/>
          <p:cNvSpPr txBox="1"/>
          <p:nvPr>
            <p:ph idx="93" type="body"/>
          </p:nvPr>
        </p:nvSpPr>
        <p:spPr>
          <a:xfrm>
            <a:off x="10722395" y="6458103"/>
            <a:ext cx="1318438" cy="381000"/>
          </a:xfrm>
          <a:prstGeom prst="rect">
            <a:avLst/>
          </a:prstGeom>
          <a:noFill/>
          <a:ln>
            <a:noFill/>
          </a:ln>
        </p:spPr>
        <p:txBody>
          <a:bodyPr anchorCtr="0" anchor="t" bIns="0" lIns="0" spcFirstLastPara="1" rIns="0" wrap="square" tIns="0">
            <a:noAutofit/>
          </a:bodyPr>
          <a:lstStyle>
            <a:lvl1pPr indent="-297180" lvl="0" marL="457200" algn="ctr">
              <a:lnSpc>
                <a:spcPct val="100000"/>
              </a:lnSpc>
              <a:spcBef>
                <a:spcPts val="600"/>
              </a:spcBef>
              <a:spcAft>
                <a:spcPts val="0"/>
              </a:spcAft>
              <a:buSzPts val="1080"/>
              <a:buChar char="​"/>
              <a:defRPr sz="1200"/>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31470" lvl="4" marL="2286000" algn="l">
              <a:lnSpc>
                <a:spcPct val="100000"/>
              </a:lnSpc>
              <a:spcBef>
                <a:spcPts val="600"/>
              </a:spcBef>
              <a:spcAft>
                <a:spcPts val="0"/>
              </a:spcAft>
              <a:buSzPts val="162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586" name="Google Shape;586;p55"/>
          <p:cNvSpPr txBox="1"/>
          <p:nvPr/>
        </p:nvSpPr>
        <p:spPr>
          <a:xfrm>
            <a:off x="-59635" y="1699591"/>
            <a:ext cx="0" cy="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t/>
            </a:r>
            <a:endParaRPr sz="1800">
              <a:solidFill>
                <a:schemeClr val="lt1"/>
              </a:solidFill>
              <a:latin typeface="Arial"/>
              <a:ea typeface="Arial"/>
              <a:cs typeface="Arial"/>
              <a:sym typeface="Arial"/>
            </a:endParaRPr>
          </a:p>
        </p:txBody>
      </p:sp>
      <p:sp>
        <p:nvSpPr>
          <p:cNvPr id="587" name="Google Shape;587;p55"/>
          <p:cNvSpPr txBox="1"/>
          <p:nvPr/>
        </p:nvSpPr>
        <p:spPr>
          <a:xfrm>
            <a:off x="12155557" y="4303643"/>
            <a:ext cx="0" cy="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with Photo" showMasterSp="0">
  <p:cSld name="1_Section Header with Photo">
    <p:bg>
      <p:bgPr>
        <a:solidFill>
          <a:schemeClr val="lt1"/>
        </a:solidFill>
      </p:bgPr>
    </p:bg>
    <p:spTree>
      <p:nvGrpSpPr>
        <p:cNvPr id="588" name="Shape 588"/>
        <p:cNvGrpSpPr/>
        <p:nvPr/>
      </p:nvGrpSpPr>
      <p:grpSpPr>
        <a:xfrm>
          <a:off x="0" y="0"/>
          <a:ext cx="0" cy="0"/>
          <a:chOff x="0" y="0"/>
          <a:chExt cx="0" cy="0"/>
        </a:xfrm>
      </p:grpSpPr>
      <p:pic>
        <p:nvPicPr>
          <p:cNvPr descr="Image within a parallelogram that shows two workers having a meeting at a long table. Multiple devices shown, one employee seated in a chair, one seated in a wheelchair." id="589" name="Google Shape;589;p56"/>
          <p:cNvPicPr preferRelativeResize="0"/>
          <p:nvPr/>
        </p:nvPicPr>
        <p:blipFill rotWithShape="1">
          <a:blip r:embed="rId2">
            <a:alphaModFix/>
          </a:blip>
          <a:srcRect b="0" l="-13784" r="0" t="0"/>
          <a:stretch/>
        </p:blipFill>
        <p:spPr>
          <a:xfrm rot="-423298">
            <a:off x="1014397" y="-485453"/>
            <a:ext cx="11874276" cy="7805494"/>
          </a:xfrm>
          <a:prstGeom prst="rect">
            <a:avLst/>
          </a:prstGeom>
          <a:noFill/>
          <a:ln>
            <a:noFill/>
          </a:ln>
        </p:spPr>
      </p:pic>
      <p:grpSp>
        <p:nvGrpSpPr>
          <p:cNvPr id="590" name="Google Shape;590;p56"/>
          <p:cNvGrpSpPr/>
          <p:nvPr/>
        </p:nvGrpSpPr>
        <p:grpSpPr>
          <a:xfrm>
            <a:off x="-180753" y="-1222745"/>
            <a:ext cx="13563378" cy="9250325"/>
            <a:chOff x="-180753" y="-1222745"/>
            <a:chExt cx="13563378" cy="9250325"/>
          </a:xfrm>
        </p:grpSpPr>
        <p:sp>
          <p:nvSpPr>
            <p:cNvPr id="591" name="Google Shape;591;p56"/>
            <p:cNvSpPr/>
            <p:nvPr/>
          </p:nvSpPr>
          <p:spPr>
            <a:xfrm rot="2700000">
              <a:off x="9046350"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92" name="Google Shape;592;p56"/>
            <p:cNvSpPr/>
            <p:nvPr/>
          </p:nvSpPr>
          <p:spPr>
            <a:xfrm>
              <a:off x="8943276" y="3622876"/>
              <a:ext cx="3251263" cy="3253579"/>
            </a:xfrm>
            <a:prstGeom prst="triangle">
              <a:avLst>
                <a:gd fmla="val 10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93" name="Google Shape;593;p56"/>
            <p:cNvSpPr/>
            <p:nvPr/>
          </p:nvSpPr>
          <p:spPr>
            <a:xfrm rot="10800000">
              <a:off x="-1" y="-1"/>
              <a:ext cx="10873127" cy="6868836"/>
            </a:xfrm>
            <a:custGeom>
              <a:rect b="b" l="l" r="r" t="t"/>
              <a:pathLst>
                <a:path extrusionOk="0" h="6868836" w="10873127">
                  <a:moveTo>
                    <a:pt x="10873127" y="6868836"/>
                  </a:moveTo>
                  <a:lnTo>
                    <a:pt x="0" y="6868836"/>
                  </a:lnTo>
                  <a:lnTo>
                    <a:pt x="6863947" y="0"/>
                  </a:lnTo>
                  <a:lnTo>
                    <a:pt x="1087312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94" name="Google Shape;594;p56"/>
            <p:cNvSpPr/>
            <p:nvPr/>
          </p:nvSpPr>
          <p:spPr>
            <a:xfrm>
              <a:off x="-180753" y="-1222745"/>
              <a:ext cx="13563378" cy="9250325"/>
            </a:xfrm>
            <a:custGeom>
              <a:rect b="b" l="l" r="r" t="t"/>
              <a:pathLst>
                <a:path extrusionOk="0" h="9250325" w="13563378">
                  <a:moveTo>
                    <a:pt x="12369577" y="0"/>
                  </a:moveTo>
                  <a:lnTo>
                    <a:pt x="13563378" y="0"/>
                  </a:lnTo>
                  <a:lnTo>
                    <a:pt x="13563378" y="8223619"/>
                  </a:lnTo>
                  <a:lnTo>
                    <a:pt x="13460818" y="8223619"/>
                  </a:lnTo>
                  <a:lnTo>
                    <a:pt x="13460818" y="9250325"/>
                  </a:lnTo>
                  <a:lnTo>
                    <a:pt x="10632" y="9250325"/>
                  </a:lnTo>
                  <a:lnTo>
                    <a:pt x="10632" y="8080744"/>
                  </a:lnTo>
                  <a:lnTo>
                    <a:pt x="12369577" y="8080744"/>
                  </a:lnTo>
                  <a:lnTo>
                    <a:pt x="12369577" y="1222745"/>
                  </a:lnTo>
                  <a:lnTo>
                    <a:pt x="0" y="1222745"/>
                  </a:lnTo>
                  <a:lnTo>
                    <a:pt x="0" y="66805"/>
                  </a:lnTo>
                  <a:lnTo>
                    <a:pt x="12369577" y="66805"/>
                  </a:lnTo>
                  <a:close/>
                </a:path>
              </a:pathLst>
            </a:cu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Proxima Nova"/>
                  <a:ea typeface="Proxima Nova"/>
                  <a:cs typeface="Proxima Nova"/>
                  <a:sym typeface="Proxima Nova"/>
                </a:rPr>
                <a:t>      </a:t>
              </a:r>
              <a:endParaRPr>
                <a:latin typeface="Proxima Nova"/>
                <a:ea typeface="Proxima Nova"/>
                <a:cs typeface="Proxima Nova"/>
                <a:sym typeface="Proxima Nova"/>
              </a:endParaRPr>
            </a:p>
          </p:txBody>
        </p:sp>
      </p:grpSp>
      <p:sp>
        <p:nvSpPr>
          <p:cNvPr id="595" name="Google Shape;595;p56"/>
          <p:cNvSpPr txBox="1"/>
          <p:nvPr>
            <p:ph type="title"/>
          </p:nvPr>
        </p:nvSpPr>
        <p:spPr>
          <a:xfrm>
            <a:off x="589109" y="938794"/>
            <a:ext cx="5627208"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6" name="Google Shape;596;p56"/>
          <p:cNvSpPr txBox="1"/>
          <p:nvPr>
            <p:ph idx="1" type="subTitle"/>
          </p:nvPr>
        </p:nvSpPr>
        <p:spPr>
          <a:xfrm>
            <a:off x="602966" y="2267712"/>
            <a:ext cx="5127983"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pic>
        <p:nvPicPr>
          <p:cNvPr id="597" name="Google Shape;597;p56"/>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598" name="Google Shape;598;p56"/>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599" name="Google Shape;599;p56"/>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with Photo" showMasterSp="0">
  <p:cSld name="2_Section Header with Photo">
    <p:bg>
      <p:bgPr>
        <a:solidFill>
          <a:schemeClr val="lt1"/>
        </a:solidFill>
      </p:bgPr>
    </p:bg>
    <p:spTree>
      <p:nvGrpSpPr>
        <p:cNvPr id="600" name="Shape 600"/>
        <p:cNvGrpSpPr/>
        <p:nvPr/>
      </p:nvGrpSpPr>
      <p:grpSpPr>
        <a:xfrm>
          <a:off x="0" y="0"/>
          <a:ext cx="0" cy="0"/>
          <a:chOff x="0" y="0"/>
          <a:chExt cx="0" cy="0"/>
        </a:xfrm>
      </p:grpSpPr>
      <p:pic>
        <p:nvPicPr>
          <p:cNvPr descr="Image within a parallelogram that shows two diverse male workers having a discussion, one is holding a digital tablet, one is working on a laptop." id="601" name="Google Shape;601;p57"/>
          <p:cNvPicPr preferRelativeResize="0"/>
          <p:nvPr/>
        </p:nvPicPr>
        <p:blipFill rotWithShape="1">
          <a:blip r:embed="rId2">
            <a:alphaModFix/>
          </a:blip>
          <a:srcRect b="0" l="0" r="0" t="0"/>
          <a:stretch/>
        </p:blipFill>
        <p:spPr>
          <a:xfrm flipH="1">
            <a:off x="4035619" y="0"/>
            <a:ext cx="8153205" cy="6858000"/>
          </a:xfrm>
          <a:prstGeom prst="rect">
            <a:avLst/>
          </a:prstGeom>
          <a:noFill/>
          <a:ln>
            <a:noFill/>
          </a:ln>
        </p:spPr>
      </p:pic>
      <p:grpSp>
        <p:nvGrpSpPr>
          <p:cNvPr id="602" name="Google Shape;602;p57"/>
          <p:cNvGrpSpPr/>
          <p:nvPr/>
        </p:nvGrpSpPr>
        <p:grpSpPr>
          <a:xfrm>
            <a:off x="-1" y="-1147317"/>
            <a:ext cx="13073278" cy="9169882"/>
            <a:chOff x="-1" y="-1147317"/>
            <a:chExt cx="13073278" cy="9169882"/>
          </a:xfrm>
        </p:grpSpPr>
        <p:sp>
          <p:nvSpPr>
            <p:cNvPr id="603" name="Google Shape;603;p57"/>
            <p:cNvSpPr/>
            <p:nvPr/>
          </p:nvSpPr>
          <p:spPr>
            <a:xfrm rot="2700000">
              <a:off x="9046350"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04" name="Google Shape;604;p57"/>
            <p:cNvSpPr/>
            <p:nvPr/>
          </p:nvSpPr>
          <p:spPr>
            <a:xfrm>
              <a:off x="8943276" y="3622876"/>
              <a:ext cx="3251263" cy="3253579"/>
            </a:xfrm>
            <a:prstGeom prst="triangle">
              <a:avLst>
                <a:gd fmla="val 10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05" name="Google Shape;605;p57"/>
            <p:cNvSpPr/>
            <p:nvPr/>
          </p:nvSpPr>
          <p:spPr>
            <a:xfrm rot="10800000">
              <a:off x="-1" y="-1"/>
              <a:ext cx="10873127" cy="6868836"/>
            </a:xfrm>
            <a:custGeom>
              <a:rect b="b" l="l" r="r" t="t"/>
              <a:pathLst>
                <a:path extrusionOk="0" h="6868836" w="10873127">
                  <a:moveTo>
                    <a:pt x="10873127" y="6868836"/>
                  </a:moveTo>
                  <a:lnTo>
                    <a:pt x="0" y="6868836"/>
                  </a:lnTo>
                  <a:lnTo>
                    <a:pt x="6863947" y="0"/>
                  </a:lnTo>
                  <a:lnTo>
                    <a:pt x="1087312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06" name="Google Shape;606;p57"/>
            <p:cNvSpPr/>
            <p:nvPr/>
          </p:nvSpPr>
          <p:spPr>
            <a:xfrm flipH="1" rot="10800000">
              <a:off x="0" y="-1147317"/>
              <a:ext cx="13073277" cy="9169882"/>
            </a:xfrm>
            <a:custGeom>
              <a:rect b="b" l="l" r="r" t="t"/>
              <a:pathLst>
                <a:path extrusionOk="0" h="9169882" w="13073277">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607" name="Google Shape;607;p57"/>
          <p:cNvSpPr txBox="1"/>
          <p:nvPr>
            <p:ph type="title"/>
          </p:nvPr>
        </p:nvSpPr>
        <p:spPr>
          <a:xfrm>
            <a:off x="589108" y="938794"/>
            <a:ext cx="6427626"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8" name="Google Shape;608;p57"/>
          <p:cNvSpPr txBox="1"/>
          <p:nvPr>
            <p:ph idx="1" type="subTitle"/>
          </p:nvPr>
        </p:nvSpPr>
        <p:spPr>
          <a:xfrm>
            <a:off x="602966" y="2267712"/>
            <a:ext cx="6255034"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pic>
        <p:nvPicPr>
          <p:cNvPr id="609" name="Google Shape;609;p57"/>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610" name="Google Shape;610;p57"/>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611" name="Google Shape;611;p57"/>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ection Header with Photo" showMasterSp="0">
  <p:cSld name="7_Section Header with Photo">
    <p:bg>
      <p:bgPr>
        <a:solidFill>
          <a:schemeClr val="lt1"/>
        </a:solidFill>
      </p:bgPr>
    </p:bg>
    <p:spTree>
      <p:nvGrpSpPr>
        <p:cNvPr id="612" name="Shape 612"/>
        <p:cNvGrpSpPr/>
        <p:nvPr/>
      </p:nvGrpSpPr>
      <p:grpSpPr>
        <a:xfrm>
          <a:off x="0" y="0"/>
          <a:ext cx="0" cy="0"/>
          <a:chOff x="0" y="0"/>
          <a:chExt cx="0" cy="0"/>
        </a:xfrm>
      </p:grpSpPr>
      <p:pic>
        <p:nvPicPr>
          <p:cNvPr id="613" name="Google Shape;613;p58"/>
          <p:cNvPicPr preferRelativeResize="0"/>
          <p:nvPr/>
        </p:nvPicPr>
        <p:blipFill rotWithShape="1">
          <a:blip r:embed="rId2">
            <a:alphaModFix/>
          </a:blip>
          <a:srcRect b="0" l="0" r="0" t="0"/>
          <a:stretch/>
        </p:blipFill>
        <p:spPr>
          <a:xfrm flipH="1">
            <a:off x="4005165" y="1"/>
            <a:ext cx="8183660" cy="6858000"/>
          </a:xfrm>
          <a:prstGeom prst="rect">
            <a:avLst/>
          </a:prstGeom>
          <a:noFill/>
          <a:ln>
            <a:noFill/>
          </a:ln>
        </p:spPr>
      </p:pic>
      <p:grpSp>
        <p:nvGrpSpPr>
          <p:cNvPr id="614" name="Google Shape;614;p58"/>
          <p:cNvGrpSpPr/>
          <p:nvPr/>
        </p:nvGrpSpPr>
        <p:grpSpPr>
          <a:xfrm>
            <a:off x="-1" y="-1147317"/>
            <a:ext cx="13073278" cy="9169882"/>
            <a:chOff x="-1" y="-1147317"/>
            <a:chExt cx="13073278" cy="9169882"/>
          </a:xfrm>
        </p:grpSpPr>
        <p:sp>
          <p:nvSpPr>
            <p:cNvPr id="615" name="Google Shape;615;p58"/>
            <p:cNvSpPr/>
            <p:nvPr/>
          </p:nvSpPr>
          <p:spPr>
            <a:xfrm rot="2700000">
              <a:off x="9046350"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16" name="Google Shape;616;p58"/>
            <p:cNvSpPr/>
            <p:nvPr/>
          </p:nvSpPr>
          <p:spPr>
            <a:xfrm>
              <a:off x="8943276" y="3622876"/>
              <a:ext cx="3251263" cy="3253579"/>
            </a:xfrm>
            <a:prstGeom prst="triangle">
              <a:avLst>
                <a:gd fmla="val 10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17" name="Google Shape;617;p58"/>
            <p:cNvSpPr/>
            <p:nvPr/>
          </p:nvSpPr>
          <p:spPr>
            <a:xfrm rot="10800000">
              <a:off x="-1" y="-1"/>
              <a:ext cx="10873127" cy="6868836"/>
            </a:xfrm>
            <a:custGeom>
              <a:rect b="b" l="l" r="r" t="t"/>
              <a:pathLst>
                <a:path extrusionOk="0" h="6868836" w="10873127">
                  <a:moveTo>
                    <a:pt x="10873127" y="6868836"/>
                  </a:moveTo>
                  <a:lnTo>
                    <a:pt x="0" y="6868836"/>
                  </a:lnTo>
                  <a:lnTo>
                    <a:pt x="6863947" y="0"/>
                  </a:lnTo>
                  <a:lnTo>
                    <a:pt x="1087312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18" name="Google Shape;618;p58"/>
            <p:cNvSpPr/>
            <p:nvPr/>
          </p:nvSpPr>
          <p:spPr>
            <a:xfrm flipH="1" rot="10800000">
              <a:off x="0" y="-1147317"/>
              <a:ext cx="13073277" cy="9169882"/>
            </a:xfrm>
            <a:custGeom>
              <a:rect b="b" l="l" r="r" t="t"/>
              <a:pathLst>
                <a:path extrusionOk="0" h="9169882" w="13073277">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619" name="Google Shape;619;p58"/>
          <p:cNvSpPr txBox="1"/>
          <p:nvPr>
            <p:ph type="title"/>
          </p:nvPr>
        </p:nvSpPr>
        <p:spPr>
          <a:xfrm>
            <a:off x="589108" y="938794"/>
            <a:ext cx="6427626"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0" name="Google Shape;620;p58"/>
          <p:cNvSpPr txBox="1"/>
          <p:nvPr>
            <p:ph idx="1" type="subTitle"/>
          </p:nvPr>
        </p:nvSpPr>
        <p:spPr>
          <a:xfrm>
            <a:off x="602966" y="2267712"/>
            <a:ext cx="641452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pic>
        <p:nvPicPr>
          <p:cNvPr id="621" name="Google Shape;621;p58"/>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622" name="Google Shape;622;p58"/>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623" name="Google Shape;623;p58"/>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ection Header with Photo" showMasterSp="0">
  <p:cSld name="8_Section Header with Photo">
    <p:bg>
      <p:bgPr>
        <a:solidFill>
          <a:schemeClr val="lt1"/>
        </a:solidFill>
      </p:bgPr>
    </p:bg>
    <p:spTree>
      <p:nvGrpSpPr>
        <p:cNvPr id="624" name="Shape 624"/>
        <p:cNvGrpSpPr/>
        <p:nvPr/>
      </p:nvGrpSpPr>
      <p:grpSpPr>
        <a:xfrm>
          <a:off x="0" y="0"/>
          <a:ext cx="0" cy="0"/>
          <a:chOff x="0" y="0"/>
          <a:chExt cx="0" cy="0"/>
        </a:xfrm>
      </p:grpSpPr>
      <p:pic>
        <p:nvPicPr>
          <p:cNvPr descr="Image within a parallelogram that speaks to sustainability; image is of a school of fish in the ocean." id="625" name="Google Shape;625;p59"/>
          <p:cNvPicPr preferRelativeResize="0"/>
          <p:nvPr/>
        </p:nvPicPr>
        <p:blipFill rotWithShape="1">
          <a:blip r:embed="rId2">
            <a:alphaModFix/>
          </a:blip>
          <a:srcRect b="0" l="0" r="0" t="0"/>
          <a:stretch/>
        </p:blipFill>
        <p:spPr>
          <a:xfrm>
            <a:off x="3985765" y="1"/>
            <a:ext cx="8203060" cy="6857999"/>
          </a:xfrm>
          <a:prstGeom prst="rect">
            <a:avLst/>
          </a:prstGeom>
          <a:noFill/>
          <a:ln>
            <a:noFill/>
          </a:ln>
        </p:spPr>
      </p:pic>
      <p:grpSp>
        <p:nvGrpSpPr>
          <p:cNvPr id="626" name="Google Shape;626;p59"/>
          <p:cNvGrpSpPr/>
          <p:nvPr/>
        </p:nvGrpSpPr>
        <p:grpSpPr>
          <a:xfrm>
            <a:off x="-1" y="-1147317"/>
            <a:ext cx="13073278" cy="9169882"/>
            <a:chOff x="-1" y="-1147317"/>
            <a:chExt cx="13073278" cy="9169882"/>
          </a:xfrm>
        </p:grpSpPr>
        <p:sp>
          <p:nvSpPr>
            <p:cNvPr id="627" name="Google Shape;627;p59"/>
            <p:cNvSpPr/>
            <p:nvPr/>
          </p:nvSpPr>
          <p:spPr>
            <a:xfrm rot="2700000">
              <a:off x="9046350" y="3334944"/>
              <a:ext cx="970552" cy="4540137"/>
            </a:xfrm>
            <a:custGeom>
              <a:rect b="b" l="l" r="r" t="t"/>
              <a:pathLst>
                <a:path extrusionOk="0" h="4540137" w="970552">
                  <a:moveTo>
                    <a:pt x="1" y="970551"/>
                  </a:moveTo>
                  <a:lnTo>
                    <a:pt x="970552" y="0"/>
                  </a:lnTo>
                  <a:lnTo>
                    <a:pt x="970552" y="3569585"/>
                  </a:lnTo>
                  <a:lnTo>
                    <a:pt x="0" y="4540137"/>
                  </a:lnTo>
                  <a:close/>
                </a:path>
              </a:pathLst>
            </a:custGeom>
            <a:gradFill>
              <a:gsLst>
                <a:gs pos="0">
                  <a:srgbClr val="FFFFFF">
                    <a:alpha val="0"/>
                  </a:srgbClr>
                </a:gs>
                <a:gs pos="24000">
                  <a:srgbClr val="FFFFFF">
                    <a:alpha val="0"/>
                  </a:srgbClr>
                </a:gs>
                <a:gs pos="78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28" name="Google Shape;628;p59"/>
            <p:cNvSpPr/>
            <p:nvPr/>
          </p:nvSpPr>
          <p:spPr>
            <a:xfrm>
              <a:off x="8943276" y="3622876"/>
              <a:ext cx="3251263" cy="3253579"/>
            </a:xfrm>
            <a:prstGeom prst="triangle">
              <a:avLst>
                <a:gd fmla="val 10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29" name="Google Shape;629;p59"/>
            <p:cNvSpPr/>
            <p:nvPr/>
          </p:nvSpPr>
          <p:spPr>
            <a:xfrm rot="10800000">
              <a:off x="-1" y="-1"/>
              <a:ext cx="10873127" cy="6868836"/>
            </a:xfrm>
            <a:custGeom>
              <a:rect b="b" l="l" r="r" t="t"/>
              <a:pathLst>
                <a:path extrusionOk="0" h="6868836" w="10873127">
                  <a:moveTo>
                    <a:pt x="10873127" y="6868836"/>
                  </a:moveTo>
                  <a:lnTo>
                    <a:pt x="0" y="6868836"/>
                  </a:lnTo>
                  <a:lnTo>
                    <a:pt x="6863947" y="0"/>
                  </a:lnTo>
                  <a:lnTo>
                    <a:pt x="1087312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630" name="Google Shape;630;p59"/>
            <p:cNvSpPr/>
            <p:nvPr/>
          </p:nvSpPr>
          <p:spPr>
            <a:xfrm flipH="1" rot="10800000">
              <a:off x="0" y="-1147317"/>
              <a:ext cx="13073277" cy="9169882"/>
            </a:xfrm>
            <a:custGeom>
              <a:rect b="b" l="l" r="r" t="t"/>
              <a:pathLst>
                <a:path extrusionOk="0" h="9169882" w="13073277">
                  <a:moveTo>
                    <a:pt x="0" y="9169882"/>
                  </a:moveTo>
                  <a:lnTo>
                    <a:pt x="12404785" y="9169882"/>
                  </a:lnTo>
                  <a:lnTo>
                    <a:pt x="12404785" y="9169882"/>
                  </a:lnTo>
                  <a:lnTo>
                    <a:pt x="13073277" y="9169882"/>
                  </a:lnTo>
                  <a:lnTo>
                    <a:pt x="13073277" y="0"/>
                  </a:lnTo>
                  <a:lnTo>
                    <a:pt x="12188824" y="0"/>
                  </a:lnTo>
                  <a:lnTo>
                    <a:pt x="12188824" y="8625"/>
                  </a:lnTo>
                  <a:lnTo>
                    <a:pt x="0" y="8625"/>
                  </a:lnTo>
                  <a:lnTo>
                    <a:pt x="0" y="1164565"/>
                  </a:lnTo>
                  <a:lnTo>
                    <a:pt x="12188824" y="1164565"/>
                  </a:lnTo>
                  <a:lnTo>
                    <a:pt x="12188824" y="8013942"/>
                  </a:lnTo>
                  <a:lnTo>
                    <a:pt x="0" y="8013942"/>
                  </a:lnTo>
                  <a:close/>
                </a:path>
              </a:pathLst>
            </a:cu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631" name="Google Shape;631;p59"/>
          <p:cNvSpPr txBox="1"/>
          <p:nvPr>
            <p:ph type="title"/>
          </p:nvPr>
        </p:nvSpPr>
        <p:spPr>
          <a:xfrm>
            <a:off x="589108" y="938794"/>
            <a:ext cx="6427626"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2" name="Google Shape;632;p59"/>
          <p:cNvSpPr txBox="1"/>
          <p:nvPr>
            <p:ph idx="1" type="subTitle"/>
          </p:nvPr>
        </p:nvSpPr>
        <p:spPr>
          <a:xfrm>
            <a:off x="602966" y="22677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pic>
        <p:nvPicPr>
          <p:cNvPr id="633" name="Google Shape;633;p59"/>
          <p:cNvPicPr preferRelativeResize="0"/>
          <p:nvPr/>
        </p:nvPicPr>
        <p:blipFill rotWithShape="1">
          <a:blip r:embed="rId3">
            <a:alphaModFix/>
          </a:blip>
          <a:srcRect b="0" l="0" r="0" t="0"/>
          <a:stretch/>
        </p:blipFill>
        <p:spPr>
          <a:xfrm>
            <a:off x="419085" y="6218399"/>
            <a:ext cx="1539751" cy="557784"/>
          </a:xfrm>
          <a:prstGeom prst="rect">
            <a:avLst/>
          </a:prstGeom>
          <a:noFill/>
          <a:ln>
            <a:noFill/>
          </a:ln>
        </p:spPr>
      </p:pic>
      <p:sp>
        <p:nvSpPr>
          <p:cNvPr descr="Confidential copyright VMware, Inc. 2021" id="634" name="Google Shape;634;p59"/>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635" name="Google Shape;635;p59"/>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Content Balanced – Color">
  <p:cSld name="1_Two-Content Balanced – Color">
    <p:spTree>
      <p:nvGrpSpPr>
        <p:cNvPr id="636" name="Shape 636"/>
        <p:cNvGrpSpPr/>
        <p:nvPr/>
      </p:nvGrpSpPr>
      <p:grpSpPr>
        <a:xfrm>
          <a:off x="0" y="0"/>
          <a:ext cx="0" cy="0"/>
          <a:chOff x="0" y="0"/>
          <a:chExt cx="0" cy="0"/>
        </a:xfrm>
      </p:grpSpPr>
      <p:sp>
        <p:nvSpPr>
          <p:cNvPr id="637" name="Google Shape;637;p60"/>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60"/>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639" name="Google Shape;639;p60"/>
          <p:cNvSpPr txBox="1"/>
          <p:nvPr>
            <p:ph idx="2" type="body"/>
          </p:nvPr>
        </p:nvSpPr>
        <p:spPr>
          <a:xfrm>
            <a:off x="0" y="1600201"/>
            <a:ext cx="5865445" cy="4572000"/>
          </a:xfrm>
          <a:prstGeom prst="rect">
            <a:avLst/>
          </a:prstGeom>
          <a:solidFill>
            <a:srgbClr val="F4F8FA"/>
          </a:solidFill>
          <a:ln>
            <a:noFill/>
          </a:ln>
        </p:spPr>
        <p:txBody>
          <a:bodyPr anchorCtr="0" anchor="t" bIns="457200" lIns="457200" spcFirstLastPara="1" rIns="457200" wrap="square" tIns="45720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20040" lvl="1" marL="914400" algn="l">
              <a:lnSpc>
                <a:spcPct val="100000"/>
              </a:lnSpc>
              <a:spcBef>
                <a:spcPts val="600"/>
              </a:spcBef>
              <a:spcAft>
                <a:spcPts val="0"/>
              </a:spcAft>
              <a:buSzPts val="1440"/>
              <a:buChar char="•"/>
              <a:defRPr sz="1600">
                <a:solidFill>
                  <a:schemeClr val="accent2"/>
                </a:solidFill>
              </a:defRPr>
            </a:lvl2pPr>
            <a:lvl3pPr indent="-308610" lvl="2" marL="1371600" algn="l">
              <a:lnSpc>
                <a:spcPct val="100000"/>
              </a:lnSpc>
              <a:spcBef>
                <a:spcPts val="600"/>
              </a:spcBef>
              <a:spcAft>
                <a:spcPts val="0"/>
              </a:spcAft>
              <a:buSzPts val="1260"/>
              <a:buChar char="–"/>
              <a:defRPr sz="1400">
                <a:solidFill>
                  <a:schemeClr val="accent2"/>
                </a:solidFill>
              </a:defRPr>
            </a:lvl3pPr>
            <a:lvl4pPr indent="-297180" lvl="3" marL="1828800" algn="l">
              <a:lnSpc>
                <a:spcPct val="100000"/>
              </a:lnSpc>
              <a:spcBef>
                <a:spcPts val="600"/>
              </a:spcBef>
              <a:spcAft>
                <a:spcPts val="0"/>
              </a:spcAft>
              <a:buSzPts val="1080"/>
              <a:buChar char="•"/>
              <a:defRPr sz="1200">
                <a:solidFill>
                  <a:schemeClr val="accent2"/>
                </a:solidFill>
              </a:defRPr>
            </a:lvl4pPr>
            <a:lvl5pPr indent="-297179" lvl="4" marL="2286000" algn="l">
              <a:lnSpc>
                <a:spcPct val="100000"/>
              </a:lnSpc>
              <a:spcBef>
                <a:spcPts val="600"/>
              </a:spcBef>
              <a:spcAft>
                <a:spcPts val="0"/>
              </a:spcAft>
              <a:buSzPts val="1080"/>
              <a:buChar char="–"/>
              <a:defRPr sz="1200">
                <a:solidFill>
                  <a:schemeClr val="accent2"/>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640" name="Google Shape;640;p60"/>
          <p:cNvSpPr txBox="1"/>
          <p:nvPr>
            <p:ph idx="3" type="body"/>
          </p:nvPr>
        </p:nvSpPr>
        <p:spPr>
          <a:xfrm>
            <a:off x="6295232" y="1600201"/>
            <a:ext cx="5893593" cy="4572000"/>
          </a:xfrm>
          <a:prstGeom prst="rect">
            <a:avLst/>
          </a:prstGeom>
          <a:noFill/>
          <a:ln>
            <a:noFill/>
          </a:ln>
        </p:spPr>
        <p:txBody>
          <a:bodyPr anchorCtr="0" anchor="t" bIns="457200" lIns="594350" spcFirstLastPara="1" rIns="457200" wrap="square" tIns="457200">
            <a:noAutofit/>
          </a:bodyPr>
          <a:lstStyle>
            <a:lvl1pPr indent="-331470" lvl="0" marL="457200" algn="l">
              <a:lnSpc>
                <a:spcPct val="100000"/>
              </a:lnSpc>
              <a:spcBef>
                <a:spcPts val="1200"/>
              </a:spcBef>
              <a:spcAft>
                <a:spcPts val="0"/>
              </a:spcAft>
              <a:buSzPts val="1620"/>
              <a:buChar char="​"/>
              <a:defRPr sz="1800">
                <a:solidFill>
                  <a:srgbClr val="F4F8FA"/>
                </a:solidFill>
              </a:defRPr>
            </a:lvl1pPr>
            <a:lvl2pPr indent="-320040" lvl="1" marL="914400" algn="l">
              <a:lnSpc>
                <a:spcPct val="100000"/>
              </a:lnSpc>
              <a:spcBef>
                <a:spcPts val="600"/>
              </a:spcBef>
              <a:spcAft>
                <a:spcPts val="0"/>
              </a:spcAft>
              <a:buClr>
                <a:schemeClr val="lt1"/>
              </a:buClr>
              <a:buSzPts val="1440"/>
              <a:buChar char="•"/>
              <a:defRPr sz="1600">
                <a:solidFill>
                  <a:schemeClr val="lt1"/>
                </a:solidFill>
              </a:defRPr>
            </a:lvl2pPr>
            <a:lvl3pPr indent="-308610" lvl="2" marL="1371600" algn="l">
              <a:lnSpc>
                <a:spcPct val="100000"/>
              </a:lnSpc>
              <a:spcBef>
                <a:spcPts val="600"/>
              </a:spcBef>
              <a:spcAft>
                <a:spcPts val="0"/>
              </a:spcAft>
              <a:buClr>
                <a:schemeClr val="lt1"/>
              </a:buClr>
              <a:buSzPts val="1260"/>
              <a:buChar char="–"/>
              <a:defRPr sz="1400">
                <a:solidFill>
                  <a:schemeClr val="lt1"/>
                </a:solidFill>
              </a:defRPr>
            </a:lvl3pPr>
            <a:lvl4pPr indent="-297180" lvl="3" marL="1828800" algn="l">
              <a:lnSpc>
                <a:spcPct val="100000"/>
              </a:lnSpc>
              <a:spcBef>
                <a:spcPts val="600"/>
              </a:spcBef>
              <a:spcAft>
                <a:spcPts val="0"/>
              </a:spcAft>
              <a:buClr>
                <a:schemeClr val="lt1"/>
              </a:buClr>
              <a:buSzPts val="1080"/>
              <a:buChar char="•"/>
              <a:defRPr sz="1200">
                <a:solidFill>
                  <a:schemeClr val="lt1"/>
                </a:solidFill>
              </a:defRPr>
            </a:lvl4pPr>
            <a:lvl5pPr indent="-297179" lvl="4" marL="2286000" algn="l">
              <a:lnSpc>
                <a:spcPct val="100000"/>
              </a:lnSpc>
              <a:spcBef>
                <a:spcPts val="600"/>
              </a:spcBef>
              <a:spcAft>
                <a:spcPts val="0"/>
              </a:spcAft>
              <a:buClr>
                <a:schemeClr val="lt1"/>
              </a:buClr>
              <a:buSzPts val="1080"/>
              <a:buChar char="–"/>
              <a:defRPr sz="1200">
                <a:solidFill>
                  <a:schemeClr val="lt1"/>
                </a:solidFill>
              </a:defRPr>
            </a:lvl5pPr>
            <a:lvl6pPr indent="-331470" lvl="5" marL="2743200" algn="l">
              <a:lnSpc>
                <a:spcPct val="100000"/>
              </a:lnSpc>
              <a:spcBef>
                <a:spcPts val="600"/>
              </a:spcBef>
              <a:spcAft>
                <a:spcPts val="0"/>
              </a:spcAft>
              <a:buClr>
                <a:schemeClr val="lt1"/>
              </a:buClr>
              <a:buSzPts val="1620"/>
              <a:buChar char="•"/>
              <a:defRPr sz="1800">
                <a:solidFill>
                  <a:schemeClr val="lt1"/>
                </a:solidFill>
              </a:defRPr>
            </a:lvl6pPr>
            <a:lvl7pPr indent="-308610" lvl="6" marL="3200400" algn="l">
              <a:lnSpc>
                <a:spcPct val="100000"/>
              </a:lnSpc>
              <a:spcBef>
                <a:spcPts val="600"/>
              </a:spcBef>
              <a:spcAft>
                <a:spcPts val="0"/>
              </a:spcAft>
              <a:buClr>
                <a:schemeClr val="lt1"/>
              </a:buClr>
              <a:buSzPts val="1260"/>
              <a:buChar char="-"/>
              <a:defRPr sz="1400">
                <a:solidFill>
                  <a:schemeClr val="lt1"/>
                </a:solidFill>
              </a:defRPr>
            </a:lvl7pPr>
            <a:lvl8pPr indent="-297179" lvl="7" marL="3657600" algn="l">
              <a:lnSpc>
                <a:spcPct val="100000"/>
              </a:lnSpc>
              <a:spcBef>
                <a:spcPts val="600"/>
              </a:spcBef>
              <a:spcAft>
                <a:spcPts val="0"/>
              </a:spcAft>
              <a:buClr>
                <a:schemeClr val="lt1"/>
              </a:buClr>
              <a:buSzPts val="1080"/>
              <a:buChar char="•"/>
              <a:defRPr sz="1200">
                <a:solidFill>
                  <a:schemeClr val="lt1"/>
                </a:solidFill>
              </a:defRPr>
            </a:lvl8pPr>
            <a:lvl9pPr indent="-331470" lvl="8" marL="4114800" algn="l">
              <a:lnSpc>
                <a:spcPct val="100000"/>
              </a:lnSpc>
              <a:spcBef>
                <a:spcPts val="600"/>
              </a:spcBef>
              <a:spcAft>
                <a:spcPts val="0"/>
              </a:spcAft>
              <a:buClr>
                <a:schemeClr val="lt1"/>
              </a:buClr>
              <a:buSzPts val="1620"/>
              <a:buChar char="-"/>
              <a:defRPr sz="1800">
                <a:solidFill>
                  <a:schemeClr val="lt1"/>
                </a:solidFill>
              </a:defRPr>
            </a:lvl9pPr>
          </a:lstStyle>
          <a:p/>
        </p:txBody>
      </p:sp>
      <p:sp>
        <p:nvSpPr>
          <p:cNvPr id="641" name="Google Shape;641;p60"/>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 Plum" showMasterSp="0">
  <p:cSld name="1_Section Header – Plum">
    <p:spTree>
      <p:nvGrpSpPr>
        <p:cNvPr id="47" name="Shape 47"/>
        <p:cNvGrpSpPr/>
        <p:nvPr/>
      </p:nvGrpSpPr>
      <p:grpSpPr>
        <a:xfrm>
          <a:off x="0" y="0"/>
          <a:ext cx="0" cy="0"/>
          <a:chOff x="0" y="0"/>
          <a:chExt cx="0" cy="0"/>
        </a:xfrm>
      </p:grpSpPr>
      <p:sp>
        <p:nvSpPr>
          <p:cNvPr id="48" name="Google Shape;48;p7"/>
          <p:cNvSpPr txBox="1"/>
          <p:nvPr>
            <p:ph type="title"/>
          </p:nvPr>
        </p:nvSpPr>
        <p:spPr>
          <a:xfrm>
            <a:off x="589108" y="938794"/>
            <a:ext cx="6427626" cy="122936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3600"/>
              <a:buFont typeface="Arial"/>
              <a:buNone/>
              <a:defRPr b="0" sz="3600"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subTitle"/>
          </p:nvPr>
        </p:nvSpPr>
        <p:spPr>
          <a:xfrm>
            <a:off x="602966" y="2267712"/>
            <a:ext cx="6408402" cy="700882"/>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2160"/>
              <a:buNone/>
              <a:defRPr sz="24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grpSp>
        <p:nvGrpSpPr>
          <p:cNvPr id="50" name="Google Shape;50;p7"/>
          <p:cNvGrpSpPr/>
          <p:nvPr/>
        </p:nvGrpSpPr>
        <p:grpSpPr>
          <a:xfrm>
            <a:off x="5713789" y="392015"/>
            <a:ext cx="8090713" cy="8090713"/>
            <a:chOff x="5713789" y="392015"/>
            <a:chExt cx="8090713" cy="8090713"/>
          </a:xfrm>
        </p:grpSpPr>
        <p:sp>
          <p:nvSpPr>
            <p:cNvPr id="51" name="Google Shape;51;p7"/>
            <p:cNvSpPr/>
            <p:nvPr/>
          </p:nvSpPr>
          <p:spPr>
            <a:xfrm rot="2700000">
              <a:off x="8616689" y="-141170"/>
              <a:ext cx="2284913" cy="9157084"/>
            </a:xfrm>
            <a:custGeom>
              <a:rect b="b" l="l" r="r" t="t"/>
              <a:pathLst>
                <a:path extrusionOk="0" h="9157084" w="2284913">
                  <a:moveTo>
                    <a:pt x="1" y="0"/>
                  </a:moveTo>
                  <a:lnTo>
                    <a:pt x="2284913" y="2284913"/>
                  </a:lnTo>
                  <a:lnTo>
                    <a:pt x="2284913" y="6872172"/>
                  </a:lnTo>
                  <a:lnTo>
                    <a:pt x="0" y="9157084"/>
                  </a:lnTo>
                  <a:close/>
                </a:path>
              </a:pathLst>
            </a:custGeom>
            <a:gradFill>
              <a:gsLst>
                <a:gs pos="0">
                  <a:schemeClr val="accent4"/>
                </a:gs>
                <a:gs pos="24000">
                  <a:schemeClr val="accent4"/>
                </a:gs>
                <a:gs pos="87000">
                  <a:schemeClr val="accen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2" name="Google Shape;52;p7"/>
            <p:cNvSpPr/>
            <p:nvPr/>
          </p:nvSpPr>
          <p:spPr>
            <a:xfrm rot="2700000">
              <a:off x="9753830" y="1674737"/>
              <a:ext cx="970552" cy="6485190"/>
            </a:xfrm>
            <a:custGeom>
              <a:rect b="b" l="l" r="r" t="t"/>
              <a:pathLst>
                <a:path extrusionOk="0" h="6485190" w="970552">
                  <a:moveTo>
                    <a:pt x="1" y="0"/>
                  </a:moveTo>
                  <a:lnTo>
                    <a:pt x="970552" y="970551"/>
                  </a:lnTo>
                  <a:lnTo>
                    <a:pt x="970552" y="5514638"/>
                  </a:lnTo>
                  <a:lnTo>
                    <a:pt x="0" y="6485190"/>
                  </a:lnTo>
                  <a:close/>
                </a:path>
              </a:pathLst>
            </a:custGeom>
            <a:gradFill>
              <a:gsLst>
                <a:gs pos="0">
                  <a:schemeClr val="accent4"/>
                </a:gs>
                <a:gs pos="20000">
                  <a:schemeClr val="accent4"/>
                </a:gs>
                <a:gs pos="74000">
                  <a:srgbClr val="FFFFFF">
                    <a:alpha val="78823"/>
                  </a:srgbClr>
                </a:gs>
                <a:gs pos="95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pic>
        <p:nvPicPr>
          <p:cNvPr id="53" name="Google Shape;53;p7"/>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
        <p:nvSpPr>
          <p:cNvPr descr="Confidential copyright VMware, Inc. 2021" id="54" name="Google Shape;54;p7"/>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dk2"/>
                </a:solidFill>
                <a:latin typeface="Proxima Nova"/>
                <a:ea typeface="Proxima Nova"/>
                <a:cs typeface="Proxima Nova"/>
                <a:sym typeface="Proxima Nova"/>
              </a:rPr>
              <a:t>Confidential </a:t>
            </a:r>
            <a:r>
              <a:rPr lang="en-US" sz="700">
                <a:solidFill>
                  <a:schemeClr val="dk2"/>
                </a:solidFill>
                <a:latin typeface="Proxima Nova"/>
                <a:ea typeface="Proxima Nova"/>
                <a:cs typeface="Proxima Nova"/>
                <a:sym typeface="Proxima Nova"/>
              </a:rPr>
              <a:t>  </a:t>
            </a:r>
            <a:r>
              <a:rPr lang="en-US" sz="800">
                <a:solidFill>
                  <a:schemeClr val="dk2"/>
                </a:solidFill>
                <a:latin typeface="Proxima Nova"/>
                <a:ea typeface="Proxima Nova"/>
                <a:cs typeface="Proxima Nova"/>
                <a:sym typeface="Proxima Nova"/>
              </a:rPr>
              <a:t>│ ©2022 VMware, Inc.</a:t>
            </a:r>
            <a:endParaRPr>
              <a:solidFill>
                <a:schemeClr val="dk2"/>
              </a:solidFill>
              <a:latin typeface="Proxima Nova"/>
              <a:ea typeface="Proxima Nova"/>
              <a:cs typeface="Proxima Nova"/>
              <a:sym typeface="Proxima Nova"/>
            </a:endParaRPr>
          </a:p>
        </p:txBody>
      </p:sp>
      <p:sp>
        <p:nvSpPr>
          <p:cNvPr id="55" name="Google Shape;55;p7"/>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Dynamic – Right">
  <p:cSld name="Two Content Dynamic – Right">
    <p:spTree>
      <p:nvGrpSpPr>
        <p:cNvPr id="642" name="Shape 642"/>
        <p:cNvGrpSpPr/>
        <p:nvPr/>
      </p:nvGrpSpPr>
      <p:grpSpPr>
        <a:xfrm>
          <a:off x="0" y="0"/>
          <a:ext cx="0" cy="0"/>
          <a:chOff x="0" y="0"/>
          <a:chExt cx="0" cy="0"/>
        </a:xfrm>
      </p:grpSpPr>
      <p:sp>
        <p:nvSpPr>
          <p:cNvPr id="643" name="Google Shape;643;p61"/>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4" name="Google Shape;644;p61"/>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645" name="Google Shape;645;p61"/>
          <p:cNvSpPr txBox="1"/>
          <p:nvPr>
            <p:ph idx="2" type="body"/>
          </p:nvPr>
        </p:nvSpPr>
        <p:spPr>
          <a:xfrm>
            <a:off x="608013" y="1600200"/>
            <a:ext cx="8229600" cy="45720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31469" lvl="1" marL="914400" algn="l">
              <a:lnSpc>
                <a:spcPct val="100000"/>
              </a:lnSpc>
              <a:spcBef>
                <a:spcPts val="6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646" name="Google Shape;646;p61"/>
          <p:cNvSpPr/>
          <p:nvPr/>
        </p:nvSpPr>
        <p:spPr>
          <a:xfrm flipH="1" rot="10800000">
            <a:off x="9285149" y="1589924"/>
            <a:ext cx="2903676" cy="6090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Proxima Nova"/>
              <a:ea typeface="Proxima Nova"/>
              <a:cs typeface="Proxima Nova"/>
              <a:sym typeface="Proxima Nova"/>
            </a:endParaRPr>
          </a:p>
          <a:p>
            <a:pPr indent="0" lvl="0" marL="0" marR="0" rtl="0" algn="ctr">
              <a:spcBef>
                <a:spcPts val="600"/>
              </a:spcBef>
              <a:spcAft>
                <a:spcPts val="0"/>
              </a:spcAft>
              <a:buNone/>
            </a:pPr>
            <a:r>
              <a:t/>
            </a:r>
            <a:endParaRPr sz="1200">
              <a:solidFill>
                <a:schemeClr val="lt1"/>
              </a:solidFill>
              <a:latin typeface="Proxima Nova"/>
              <a:ea typeface="Proxima Nova"/>
              <a:cs typeface="Proxima Nova"/>
              <a:sym typeface="Proxima Nova"/>
            </a:endParaRPr>
          </a:p>
        </p:txBody>
      </p:sp>
      <p:sp>
        <p:nvSpPr>
          <p:cNvPr id="647" name="Google Shape;647;p61"/>
          <p:cNvSpPr txBox="1"/>
          <p:nvPr>
            <p:ph idx="3" type="body"/>
          </p:nvPr>
        </p:nvSpPr>
        <p:spPr>
          <a:xfrm>
            <a:off x="9294813" y="1644788"/>
            <a:ext cx="2894012" cy="4527411"/>
          </a:xfrm>
          <a:prstGeom prst="rect">
            <a:avLst/>
          </a:prstGeom>
          <a:solidFill>
            <a:srgbClr val="F4F8FA"/>
          </a:solidFill>
          <a:ln>
            <a:noFill/>
          </a:ln>
        </p:spPr>
        <p:txBody>
          <a:bodyPr anchorCtr="0" anchor="t" bIns="457200" lIns="457200" spcFirstLastPara="1" rIns="457200" wrap="square" tIns="457200">
            <a:noAutofit/>
          </a:bodyPr>
          <a:lstStyle>
            <a:lvl1pPr indent="-331470" lvl="0" marL="457200" algn="l">
              <a:lnSpc>
                <a:spcPct val="100000"/>
              </a:lnSpc>
              <a:spcBef>
                <a:spcPts val="600"/>
              </a:spcBef>
              <a:spcAft>
                <a:spcPts val="0"/>
              </a:spcAft>
              <a:buSzPts val="1620"/>
              <a:buChar char="​"/>
              <a:defRPr sz="1800">
                <a:solidFill>
                  <a:schemeClr val="accent2"/>
                </a:solidFill>
              </a:defRPr>
            </a:lvl1pPr>
            <a:lvl2pPr indent="-320040" lvl="1" marL="914400" algn="l">
              <a:lnSpc>
                <a:spcPct val="100000"/>
              </a:lnSpc>
              <a:spcBef>
                <a:spcPts val="600"/>
              </a:spcBef>
              <a:spcAft>
                <a:spcPts val="0"/>
              </a:spcAft>
              <a:buSzPts val="1440"/>
              <a:buChar char="•"/>
              <a:defRPr sz="1600">
                <a:solidFill>
                  <a:schemeClr val="accent2"/>
                </a:solidFill>
              </a:defRPr>
            </a:lvl2pPr>
            <a:lvl3pPr indent="-308610" lvl="2" marL="1371600" algn="l">
              <a:lnSpc>
                <a:spcPct val="100000"/>
              </a:lnSpc>
              <a:spcBef>
                <a:spcPts val="600"/>
              </a:spcBef>
              <a:spcAft>
                <a:spcPts val="0"/>
              </a:spcAft>
              <a:buSzPts val="1260"/>
              <a:buChar char="–"/>
              <a:defRPr sz="1400">
                <a:solidFill>
                  <a:schemeClr val="accent2"/>
                </a:solidFill>
              </a:defRPr>
            </a:lvl3pPr>
            <a:lvl4pPr indent="-297180" lvl="3" marL="1828800" algn="l">
              <a:lnSpc>
                <a:spcPct val="100000"/>
              </a:lnSpc>
              <a:spcBef>
                <a:spcPts val="600"/>
              </a:spcBef>
              <a:spcAft>
                <a:spcPts val="0"/>
              </a:spcAft>
              <a:buSzPts val="1080"/>
              <a:buChar char="•"/>
              <a:defRPr sz="1200">
                <a:solidFill>
                  <a:schemeClr val="accent2"/>
                </a:solidFill>
              </a:defRPr>
            </a:lvl4pPr>
            <a:lvl5pPr indent="-297179" lvl="4" marL="2286000" algn="l">
              <a:lnSpc>
                <a:spcPct val="100000"/>
              </a:lnSpc>
              <a:spcBef>
                <a:spcPts val="600"/>
              </a:spcBef>
              <a:spcAft>
                <a:spcPts val="0"/>
              </a:spcAft>
              <a:buSzPts val="1080"/>
              <a:buChar char="–"/>
              <a:defRPr sz="1200">
                <a:solidFill>
                  <a:schemeClr val="accent2"/>
                </a:solidFill>
              </a:defRPr>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648" name="Google Shape;648;p61"/>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ull-Bleed Photo" showMasterSp="0">
  <p:cSld name="2_Full-Bleed Photo">
    <p:bg>
      <p:bgPr>
        <a:blipFill>
          <a:blip r:embed="rId2">
            <a:alphaModFix/>
          </a:blip>
          <a:stretch>
            <a:fillRect/>
          </a:stretch>
        </a:blipFill>
      </p:bgPr>
    </p:bg>
    <p:spTree>
      <p:nvGrpSpPr>
        <p:cNvPr id="649" name="Shape 649"/>
        <p:cNvGrpSpPr/>
        <p:nvPr/>
      </p:nvGrpSpPr>
      <p:grpSpPr>
        <a:xfrm>
          <a:off x="0" y="0"/>
          <a:ext cx="0" cy="0"/>
          <a:chOff x="0" y="0"/>
          <a:chExt cx="0" cy="0"/>
        </a:xfrm>
      </p:grpSpPr>
      <p:pic>
        <p:nvPicPr>
          <p:cNvPr id="650" name="Google Shape;650;p62"/>
          <p:cNvPicPr preferRelativeResize="0"/>
          <p:nvPr/>
        </p:nvPicPr>
        <p:blipFill rotWithShape="1">
          <a:blip r:embed="rId3">
            <a:alphaModFix/>
          </a:blip>
          <a:srcRect b="0" l="0" r="0" t="0"/>
          <a:stretch/>
        </p:blipFill>
        <p:spPr>
          <a:xfrm>
            <a:off x="-1" y="6766560"/>
            <a:ext cx="12188825" cy="95225"/>
          </a:xfrm>
          <a:prstGeom prst="rect">
            <a:avLst/>
          </a:prstGeom>
          <a:noFill/>
          <a:ln>
            <a:noFill/>
          </a:ln>
        </p:spPr>
      </p:pic>
      <p:pic>
        <p:nvPicPr>
          <p:cNvPr id="651" name="Google Shape;651;p62"/>
          <p:cNvPicPr preferRelativeResize="0"/>
          <p:nvPr/>
        </p:nvPicPr>
        <p:blipFill rotWithShape="1">
          <a:blip r:embed="rId4">
            <a:alphaModFix/>
          </a:blip>
          <a:srcRect b="0" l="0" r="0" t="0"/>
          <a:stretch/>
        </p:blipFill>
        <p:spPr>
          <a:xfrm>
            <a:off x="419085" y="6215185"/>
            <a:ext cx="1535550" cy="556262"/>
          </a:xfrm>
          <a:prstGeom prst="rect">
            <a:avLst/>
          </a:prstGeom>
          <a:noFill/>
          <a:ln>
            <a:noFill/>
          </a:ln>
        </p:spPr>
      </p:pic>
      <p:sp>
        <p:nvSpPr>
          <p:cNvPr descr="Confidential copyright VMware, Inc. 2021" id="652" name="Google Shape;652;p62"/>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lt1"/>
                </a:solidFill>
                <a:latin typeface="Proxima Nova"/>
                <a:ea typeface="Proxima Nova"/>
                <a:cs typeface="Proxima Nova"/>
                <a:sym typeface="Proxima Nova"/>
              </a:rPr>
              <a:t>Confidential </a:t>
            </a:r>
            <a:r>
              <a:rPr lang="en-US" sz="700">
                <a:solidFill>
                  <a:schemeClr val="lt1"/>
                </a:solidFill>
                <a:latin typeface="Proxima Nova"/>
                <a:ea typeface="Proxima Nova"/>
                <a:cs typeface="Proxima Nova"/>
                <a:sym typeface="Proxima Nova"/>
              </a:rPr>
              <a:t>  </a:t>
            </a:r>
            <a:r>
              <a:rPr lang="en-US" sz="800">
                <a:solidFill>
                  <a:schemeClr val="lt1"/>
                </a:solidFill>
                <a:latin typeface="Proxima Nova"/>
                <a:ea typeface="Proxima Nova"/>
                <a:cs typeface="Proxima Nova"/>
                <a:sym typeface="Proxima Nova"/>
              </a:rPr>
              <a:t>│ ©2022 VMware, Inc.</a:t>
            </a:r>
            <a:endParaRPr>
              <a:solidFill>
                <a:schemeClr val="lt1"/>
              </a:solidFill>
              <a:latin typeface="Proxima Nova"/>
              <a:ea typeface="Proxima Nova"/>
              <a:cs typeface="Proxima Nova"/>
              <a:sym typeface="Proxima Nova"/>
            </a:endParaRPr>
          </a:p>
        </p:txBody>
      </p:sp>
      <p:sp>
        <p:nvSpPr>
          <p:cNvPr id="653" name="Google Shape;653;p62"/>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lt1"/>
                </a:solidFill>
                <a:latin typeface="Proxima Nova"/>
                <a:ea typeface="Proxima Nova"/>
                <a:cs typeface="Proxima Nova"/>
                <a:sym typeface="Proxima Nova"/>
              </a:rPr>
              <a:t>‹#›</a:t>
            </a:fld>
            <a:endParaRPr sz="800">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Full-Bleed Photo" showMasterSp="0">
  <p:cSld name="3_Full-Bleed Photo">
    <p:bg>
      <p:bgPr>
        <a:blipFill>
          <a:blip r:embed="rId2">
            <a:alphaModFix/>
          </a:blip>
          <a:stretch>
            <a:fillRect/>
          </a:stretch>
        </a:blipFill>
      </p:bgPr>
    </p:bg>
    <p:spTree>
      <p:nvGrpSpPr>
        <p:cNvPr id="654" name="Shape 654"/>
        <p:cNvGrpSpPr/>
        <p:nvPr/>
      </p:nvGrpSpPr>
      <p:grpSpPr>
        <a:xfrm>
          <a:off x="0" y="0"/>
          <a:ext cx="0" cy="0"/>
          <a:chOff x="0" y="0"/>
          <a:chExt cx="0" cy="0"/>
        </a:xfrm>
      </p:grpSpPr>
      <p:pic>
        <p:nvPicPr>
          <p:cNvPr id="655" name="Google Shape;655;p63"/>
          <p:cNvPicPr preferRelativeResize="0"/>
          <p:nvPr/>
        </p:nvPicPr>
        <p:blipFill rotWithShape="1">
          <a:blip r:embed="rId3">
            <a:alphaModFix/>
          </a:blip>
          <a:srcRect b="0" l="0" r="0" t="0"/>
          <a:stretch/>
        </p:blipFill>
        <p:spPr>
          <a:xfrm>
            <a:off x="-1" y="6766560"/>
            <a:ext cx="12188825" cy="95225"/>
          </a:xfrm>
          <a:prstGeom prst="rect">
            <a:avLst/>
          </a:prstGeom>
          <a:noFill/>
          <a:ln>
            <a:noFill/>
          </a:ln>
        </p:spPr>
      </p:pic>
      <p:pic>
        <p:nvPicPr>
          <p:cNvPr id="656" name="Google Shape;656;p63"/>
          <p:cNvPicPr preferRelativeResize="0"/>
          <p:nvPr/>
        </p:nvPicPr>
        <p:blipFill rotWithShape="1">
          <a:blip r:embed="rId4">
            <a:alphaModFix/>
          </a:blip>
          <a:srcRect b="0" l="0" r="0" t="0"/>
          <a:stretch/>
        </p:blipFill>
        <p:spPr>
          <a:xfrm>
            <a:off x="419085" y="6215185"/>
            <a:ext cx="1535550" cy="556262"/>
          </a:xfrm>
          <a:prstGeom prst="rect">
            <a:avLst/>
          </a:prstGeom>
          <a:noFill/>
          <a:ln>
            <a:noFill/>
          </a:ln>
        </p:spPr>
      </p:pic>
      <p:sp>
        <p:nvSpPr>
          <p:cNvPr descr="Confidential copyright VMware, Inc. 2021" id="657" name="Google Shape;657;p63"/>
          <p:cNvSpPr txBox="1"/>
          <p:nvPr/>
        </p:nvSpPr>
        <p:spPr>
          <a:xfrm flipH="1">
            <a:off x="1974533" y="6462226"/>
            <a:ext cx="1728888" cy="18669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lang="en-US" sz="800">
                <a:solidFill>
                  <a:schemeClr val="lt1"/>
                </a:solidFill>
                <a:latin typeface="Proxima Nova"/>
                <a:ea typeface="Proxima Nova"/>
                <a:cs typeface="Proxima Nova"/>
                <a:sym typeface="Proxima Nova"/>
              </a:rPr>
              <a:t>Confidential </a:t>
            </a:r>
            <a:r>
              <a:rPr lang="en-US" sz="700">
                <a:solidFill>
                  <a:schemeClr val="lt1"/>
                </a:solidFill>
                <a:latin typeface="Proxima Nova"/>
                <a:ea typeface="Proxima Nova"/>
                <a:cs typeface="Proxima Nova"/>
                <a:sym typeface="Proxima Nova"/>
              </a:rPr>
              <a:t>  </a:t>
            </a:r>
            <a:r>
              <a:rPr lang="en-US" sz="800">
                <a:solidFill>
                  <a:schemeClr val="lt1"/>
                </a:solidFill>
                <a:latin typeface="Proxima Nova"/>
                <a:ea typeface="Proxima Nova"/>
                <a:cs typeface="Proxima Nova"/>
                <a:sym typeface="Proxima Nova"/>
              </a:rPr>
              <a:t>│ ©2022 VMware, Inc.</a:t>
            </a:r>
            <a:endParaRPr>
              <a:solidFill>
                <a:schemeClr val="lt1"/>
              </a:solidFill>
              <a:latin typeface="Proxima Nova"/>
              <a:ea typeface="Proxima Nova"/>
              <a:cs typeface="Proxima Nova"/>
              <a:sym typeface="Proxima Nova"/>
            </a:endParaRPr>
          </a:p>
        </p:txBody>
      </p:sp>
      <p:sp>
        <p:nvSpPr>
          <p:cNvPr id="658" name="Google Shape;658;p63"/>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lt1"/>
                </a:solidFill>
                <a:latin typeface="Proxima Nova"/>
                <a:ea typeface="Proxima Nova"/>
                <a:cs typeface="Proxima Nova"/>
                <a:sym typeface="Proxima Nova"/>
              </a:rPr>
              <a:t>‹#›</a:t>
            </a:fld>
            <a:endParaRPr sz="800">
              <a:solidFill>
                <a:schemeClr val="lt1"/>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p:cSld name="Grid">
    <p:spTree>
      <p:nvGrpSpPr>
        <p:cNvPr id="659" name="Shape 659"/>
        <p:cNvGrpSpPr/>
        <p:nvPr/>
      </p:nvGrpSpPr>
      <p:grpSpPr>
        <a:xfrm>
          <a:off x="0" y="0"/>
          <a:ext cx="0" cy="0"/>
          <a:chOff x="0" y="0"/>
          <a:chExt cx="0" cy="0"/>
        </a:xfrm>
      </p:grpSpPr>
      <p:grpSp>
        <p:nvGrpSpPr>
          <p:cNvPr id="660" name="Google Shape;660;p64"/>
          <p:cNvGrpSpPr/>
          <p:nvPr/>
        </p:nvGrpSpPr>
        <p:grpSpPr>
          <a:xfrm>
            <a:off x="609441" y="1600202"/>
            <a:ext cx="10055941" cy="4580469"/>
            <a:chOff x="609441" y="1600198"/>
            <a:chExt cx="10055941" cy="4580469"/>
          </a:xfrm>
        </p:grpSpPr>
        <p:sp>
          <p:nvSpPr>
            <p:cNvPr id="661" name="Google Shape;661;p64"/>
            <p:cNvSpPr/>
            <p:nvPr/>
          </p:nvSpPr>
          <p:spPr>
            <a:xfrm>
              <a:off x="609441" y="1600199"/>
              <a:ext cx="914203" cy="458046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2" name="Google Shape;662;p64"/>
            <p:cNvSpPr/>
            <p:nvPr/>
          </p:nvSpPr>
          <p:spPr>
            <a:xfrm>
              <a:off x="2436448" y="1600198"/>
              <a:ext cx="915282" cy="458046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3" name="Google Shape;663;p64"/>
            <p:cNvSpPr/>
            <p:nvPr/>
          </p:nvSpPr>
          <p:spPr>
            <a:xfrm>
              <a:off x="4263453" y="1600198"/>
              <a:ext cx="920909" cy="458046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4" name="Google Shape;664;p64"/>
            <p:cNvSpPr/>
            <p:nvPr/>
          </p:nvSpPr>
          <p:spPr>
            <a:xfrm>
              <a:off x="6090459" y="1600198"/>
              <a:ext cx="920909" cy="458046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5" name="Google Shape;665;p64"/>
            <p:cNvSpPr/>
            <p:nvPr/>
          </p:nvSpPr>
          <p:spPr>
            <a:xfrm>
              <a:off x="7921943" y="1600198"/>
              <a:ext cx="916431" cy="458046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6" name="Google Shape;666;p64"/>
            <p:cNvSpPr/>
            <p:nvPr/>
          </p:nvSpPr>
          <p:spPr>
            <a:xfrm>
              <a:off x="9750028" y="1600198"/>
              <a:ext cx="915354" cy="458046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67" name="Google Shape;667;p64"/>
          <p:cNvGrpSpPr/>
          <p:nvPr/>
        </p:nvGrpSpPr>
        <p:grpSpPr>
          <a:xfrm>
            <a:off x="0" y="0"/>
            <a:ext cx="12188826" cy="6858004"/>
            <a:chOff x="0" y="0"/>
            <a:chExt cx="12188826" cy="6858004"/>
          </a:xfrm>
        </p:grpSpPr>
        <p:cxnSp>
          <p:nvCxnSpPr>
            <p:cNvPr id="668" name="Google Shape;668;p64"/>
            <p:cNvCxnSpPr/>
            <p:nvPr/>
          </p:nvCxnSpPr>
          <p:spPr>
            <a:xfrm>
              <a:off x="609601"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69" name="Google Shape;669;p64"/>
            <p:cNvCxnSpPr/>
            <p:nvPr/>
          </p:nvCxnSpPr>
          <p:spPr>
            <a:xfrm>
              <a:off x="1523644"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0" name="Google Shape;670;p64"/>
            <p:cNvCxnSpPr/>
            <p:nvPr/>
          </p:nvCxnSpPr>
          <p:spPr>
            <a:xfrm>
              <a:off x="1980665"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1" name="Google Shape;671;p64"/>
            <p:cNvCxnSpPr/>
            <p:nvPr/>
          </p:nvCxnSpPr>
          <p:spPr>
            <a:xfrm>
              <a:off x="2437686"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2" name="Google Shape;672;p64"/>
            <p:cNvCxnSpPr/>
            <p:nvPr/>
          </p:nvCxnSpPr>
          <p:spPr>
            <a:xfrm>
              <a:off x="2894708"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3" name="Google Shape;673;p64"/>
            <p:cNvCxnSpPr/>
            <p:nvPr/>
          </p:nvCxnSpPr>
          <p:spPr>
            <a:xfrm>
              <a:off x="3351729"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4" name="Google Shape;674;p64"/>
            <p:cNvCxnSpPr/>
            <p:nvPr/>
          </p:nvCxnSpPr>
          <p:spPr>
            <a:xfrm>
              <a:off x="3808750"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5" name="Google Shape;675;p64"/>
            <p:cNvCxnSpPr/>
            <p:nvPr/>
          </p:nvCxnSpPr>
          <p:spPr>
            <a:xfrm>
              <a:off x="4265772"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6" name="Google Shape;676;p64"/>
            <p:cNvCxnSpPr/>
            <p:nvPr/>
          </p:nvCxnSpPr>
          <p:spPr>
            <a:xfrm>
              <a:off x="4722793"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7" name="Google Shape;677;p64"/>
            <p:cNvCxnSpPr/>
            <p:nvPr/>
          </p:nvCxnSpPr>
          <p:spPr>
            <a:xfrm>
              <a:off x="5179814"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8" name="Google Shape;678;p64"/>
            <p:cNvCxnSpPr/>
            <p:nvPr/>
          </p:nvCxnSpPr>
          <p:spPr>
            <a:xfrm>
              <a:off x="5636836"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79" name="Google Shape;679;p64"/>
            <p:cNvCxnSpPr/>
            <p:nvPr/>
          </p:nvCxnSpPr>
          <p:spPr>
            <a:xfrm>
              <a:off x="6093857"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0" name="Google Shape;680;p64"/>
            <p:cNvCxnSpPr/>
            <p:nvPr/>
          </p:nvCxnSpPr>
          <p:spPr>
            <a:xfrm>
              <a:off x="6550878"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1" name="Google Shape;681;p64"/>
            <p:cNvCxnSpPr/>
            <p:nvPr/>
          </p:nvCxnSpPr>
          <p:spPr>
            <a:xfrm>
              <a:off x="7007900"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2" name="Google Shape;682;p64"/>
            <p:cNvCxnSpPr/>
            <p:nvPr/>
          </p:nvCxnSpPr>
          <p:spPr>
            <a:xfrm>
              <a:off x="7464921"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3" name="Google Shape;683;p64"/>
            <p:cNvCxnSpPr/>
            <p:nvPr/>
          </p:nvCxnSpPr>
          <p:spPr>
            <a:xfrm>
              <a:off x="7921943"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4" name="Google Shape;684;p64"/>
            <p:cNvCxnSpPr/>
            <p:nvPr/>
          </p:nvCxnSpPr>
          <p:spPr>
            <a:xfrm>
              <a:off x="8378964"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5" name="Google Shape;685;p64"/>
            <p:cNvCxnSpPr/>
            <p:nvPr/>
          </p:nvCxnSpPr>
          <p:spPr>
            <a:xfrm>
              <a:off x="8835985"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6" name="Google Shape;686;p64"/>
            <p:cNvCxnSpPr/>
            <p:nvPr/>
          </p:nvCxnSpPr>
          <p:spPr>
            <a:xfrm>
              <a:off x="9750028"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7" name="Google Shape;687;p64"/>
            <p:cNvCxnSpPr/>
            <p:nvPr/>
          </p:nvCxnSpPr>
          <p:spPr>
            <a:xfrm>
              <a:off x="9293007"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8" name="Google Shape;688;p64"/>
            <p:cNvCxnSpPr/>
            <p:nvPr/>
          </p:nvCxnSpPr>
          <p:spPr>
            <a:xfrm>
              <a:off x="10207049"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89" name="Google Shape;689;p64"/>
            <p:cNvCxnSpPr/>
            <p:nvPr/>
          </p:nvCxnSpPr>
          <p:spPr>
            <a:xfrm>
              <a:off x="10664071"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90" name="Google Shape;690;p64"/>
            <p:cNvCxnSpPr/>
            <p:nvPr/>
          </p:nvCxnSpPr>
          <p:spPr>
            <a:xfrm>
              <a:off x="11121092"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91" name="Google Shape;691;p64"/>
            <p:cNvCxnSpPr/>
            <p:nvPr/>
          </p:nvCxnSpPr>
          <p:spPr>
            <a:xfrm>
              <a:off x="1066622"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92" name="Google Shape;692;p64"/>
            <p:cNvCxnSpPr/>
            <p:nvPr/>
          </p:nvCxnSpPr>
          <p:spPr>
            <a:xfrm>
              <a:off x="11572105" y="2683"/>
              <a:ext cx="0" cy="6855315"/>
            </a:xfrm>
            <a:prstGeom prst="straightConnector1">
              <a:avLst/>
            </a:prstGeom>
            <a:noFill/>
            <a:ln cap="flat" cmpd="sng" w="9525">
              <a:solidFill>
                <a:schemeClr val="accent2"/>
              </a:solidFill>
              <a:prstDash val="solid"/>
              <a:miter lim="800000"/>
              <a:headEnd len="sm" w="sm" type="none"/>
              <a:tailEnd len="sm" w="sm" type="none"/>
            </a:ln>
          </p:spPr>
        </p:cxnSp>
        <p:cxnSp>
          <p:nvCxnSpPr>
            <p:cNvPr id="693" name="Google Shape;693;p64"/>
            <p:cNvCxnSpPr/>
            <p:nvPr/>
          </p:nvCxnSpPr>
          <p:spPr>
            <a:xfrm>
              <a:off x="6094413" y="-6094413"/>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694" name="Google Shape;694;p64"/>
            <p:cNvCxnSpPr/>
            <p:nvPr/>
          </p:nvCxnSpPr>
          <p:spPr>
            <a:xfrm>
              <a:off x="6094413" y="-5637212"/>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695" name="Google Shape;695;p64"/>
            <p:cNvCxnSpPr/>
            <p:nvPr/>
          </p:nvCxnSpPr>
          <p:spPr>
            <a:xfrm>
              <a:off x="6094413" y="-5180012"/>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696" name="Google Shape;696;p64"/>
            <p:cNvCxnSpPr/>
            <p:nvPr/>
          </p:nvCxnSpPr>
          <p:spPr>
            <a:xfrm>
              <a:off x="6094413" y="-3120239"/>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697" name="Google Shape;697;p64"/>
            <p:cNvCxnSpPr/>
            <p:nvPr/>
          </p:nvCxnSpPr>
          <p:spPr>
            <a:xfrm>
              <a:off x="6094413" y="-2663039"/>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698" name="Google Shape;698;p64"/>
            <p:cNvCxnSpPr/>
            <p:nvPr/>
          </p:nvCxnSpPr>
          <p:spPr>
            <a:xfrm>
              <a:off x="6094413" y="-2205839"/>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699" name="Google Shape;699;p64"/>
            <p:cNvCxnSpPr/>
            <p:nvPr/>
          </p:nvCxnSpPr>
          <p:spPr>
            <a:xfrm>
              <a:off x="6094413" y="-1748639"/>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0" name="Google Shape;700;p64"/>
            <p:cNvCxnSpPr/>
            <p:nvPr/>
          </p:nvCxnSpPr>
          <p:spPr>
            <a:xfrm>
              <a:off x="6094413" y="-1291438"/>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1" name="Google Shape;701;p64"/>
            <p:cNvCxnSpPr/>
            <p:nvPr/>
          </p:nvCxnSpPr>
          <p:spPr>
            <a:xfrm>
              <a:off x="6094413" y="-834238"/>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2" name="Google Shape;702;p64"/>
            <p:cNvCxnSpPr/>
            <p:nvPr/>
          </p:nvCxnSpPr>
          <p:spPr>
            <a:xfrm rot="10800000">
              <a:off x="1" y="5717375"/>
              <a:ext cx="12188825" cy="0"/>
            </a:xfrm>
            <a:prstGeom prst="straightConnector1">
              <a:avLst/>
            </a:prstGeom>
            <a:noFill/>
            <a:ln cap="flat" cmpd="sng" w="9525">
              <a:solidFill>
                <a:schemeClr val="accent2"/>
              </a:solidFill>
              <a:prstDash val="solid"/>
              <a:miter lim="800000"/>
              <a:headEnd len="sm" w="sm" type="none"/>
              <a:tailEnd len="sm" w="sm" type="none"/>
            </a:ln>
          </p:spPr>
        </p:cxnSp>
        <p:cxnSp>
          <p:nvCxnSpPr>
            <p:cNvPr id="703" name="Google Shape;703;p64"/>
            <p:cNvCxnSpPr/>
            <p:nvPr/>
          </p:nvCxnSpPr>
          <p:spPr>
            <a:xfrm>
              <a:off x="6094413" y="763591"/>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4" name="Google Shape;704;p64"/>
            <p:cNvCxnSpPr/>
            <p:nvPr/>
          </p:nvCxnSpPr>
          <p:spPr>
            <a:xfrm>
              <a:off x="6094413" y="-5637213"/>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5" name="Google Shape;705;p64"/>
            <p:cNvCxnSpPr/>
            <p:nvPr/>
          </p:nvCxnSpPr>
          <p:spPr>
            <a:xfrm>
              <a:off x="6094413" y="-4951412"/>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6" name="Google Shape;706;p64"/>
            <p:cNvCxnSpPr/>
            <p:nvPr/>
          </p:nvCxnSpPr>
          <p:spPr>
            <a:xfrm>
              <a:off x="6094413" y="86256"/>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7" name="Google Shape;707;p64"/>
            <p:cNvCxnSpPr/>
            <p:nvPr/>
          </p:nvCxnSpPr>
          <p:spPr>
            <a:xfrm>
              <a:off x="6094413" y="306387"/>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8" name="Google Shape;708;p64"/>
            <p:cNvCxnSpPr/>
            <p:nvPr/>
          </p:nvCxnSpPr>
          <p:spPr>
            <a:xfrm>
              <a:off x="6094413" y="-4034639"/>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09" name="Google Shape;709;p64"/>
            <p:cNvCxnSpPr/>
            <p:nvPr/>
          </p:nvCxnSpPr>
          <p:spPr>
            <a:xfrm>
              <a:off x="6094413" y="-3577439"/>
              <a:ext cx="0" cy="12188826"/>
            </a:xfrm>
            <a:prstGeom prst="straightConnector1">
              <a:avLst/>
            </a:prstGeom>
            <a:noFill/>
            <a:ln cap="flat" cmpd="sng" w="9525">
              <a:solidFill>
                <a:schemeClr val="accent2"/>
              </a:solidFill>
              <a:prstDash val="solid"/>
              <a:miter lim="800000"/>
              <a:headEnd len="sm" w="sm" type="none"/>
              <a:tailEnd len="sm" w="sm" type="none"/>
            </a:ln>
          </p:spPr>
        </p:cxnSp>
        <p:cxnSp>
          <p:nvCxnSpPr>
            <p:cNvPr id="710" name="Google Shape;710;p64"/>
            <p:cNvCxnSpPr/>
            <p:nvPr/>
          </p:nvCxnSpPr>
          <p:spPr>
            <a:xfrm>
              <a:off x="6094413" y="-4494212"/>
              <a:ext cx="0" cy="12188826"/>
            </a:xfrm>
            <a:prstGeom prst="straightConnector1">
              <a:avLst/>
            </a:prstGeom>
            <a:noFill/>
            <a:ln cap="flat" cmpd="sng" w="9525">
              <a:solidFill>
                <a:schemeClr val="accent2"/>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 NOT USE" showMasterSp="0">
  <p:cSld name="DO NOT USE">
    <p:bg>
      <p:bgPr>
        <a:solidFill>
          <a:srgbClr val="EC7700"/>
        </a:solidFill>
      </p:bgPr>
    </p:bg>
    <p:spTree>
      <p:nvGrpSpPr>
        <p:cNvPr id="711" name="Shape 711"/>
        <p:cNvGrpSpPr/>
        <p:nvPr/>
      </p:nvGrpSpPr>
      <p:grpSpPr>
        <a:xfrm>
          <a:off x="0" y="0"/>
          <a:ext cx="0" cy="0"/>
          <a:chOff x="0" y="0"/>
          <a:chExt cx="0" cy="0"/>
        </a:xfrm>
      </p:grpSpPr>
      <p:sp>
        <p:nvSpPr>
          <p:cNvPr id="712" name="Google Shape;712;p65"/>
          <p:cNvSpPr txBox="1"/>
          <p:nvPr/>
        </p:nvSpPr>
        <p:spPr>
          <a:xfrm>
            <a:off x="606392" y="721895"/>
            <a:ext cx="10876547" cy="488000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n-US" sz="5400">
                <a:solidFill>
                  <a:srgbClr val="1F1F1F"/>
                </a:solidFill>
                <a:latin typeface="Proxima Nova"/>
                <a:ea typeface="Proxima Nova"/>
                <a:cs typeface="Proxima Nova"/>
                <a:sym typeface="Proxima Nova"/>
              </a:rPr>
              <a:t>DO NOT USE </a:t>
            </a:r>
            <a:endParaRPr>
              <a:latin typeface="Proxima Nova"/>
              <a:ea typeface="Proxima Nova"/>
              <a:cs typeface="Proxima Nova"/>
              <a:sym typeface="Proxima Nova"/>
            </a:endParaRPr>
          </a:p>
          <a:p>
            <a:pPr indent="0" lvl="0" marL="0" marR="0" rtl="0" algn="ctr">
              <a:lnSpc>
                <a:spcPct val="90000"/>
              </a:lnSpc>
              <a:spcBef>
                <a:spcPts val="0"/>
              </a:spcBef>
              <a:spcAft>
                <a:spcPts val="0"/>
              </a:spcAft>
              <a:buNone/>
            </a:pPr>
            <a:r>
              <a:t/>
            </a:r>
            <a:endParaRPr sz="5400">
              <a:solidFill>
                <a:srgbClr val="1F1F1F"/>
              </a:solidFill>
              <a:latin typeface="Proxima Nova"/>
              <a:ea typeface="Proxima Nova"/>
              <a:cs typeface="Proxima Nova"/>
              <a:sym typeface="Proxima Nova"/>
            </a:endParaRPr>
          </a:p>
          <a:p>
            <a:pPr indent="0" lvl="0" marL="0" marR="0" rtl="0" algn="ctr">
              <a:lnSpc>
                <a:spcPct val="90000"/>
              </a:lnSpc>
              <a:spcBef>
                <a:spcPts val="0"/>
              </a:spcBef>
              <a:spcAft>
                <a:spcPts val="0"/>
              </a:spcAft>
              <a:buNone/>
            </a:pPr>
            <a:r>
              <a:rPr lang="en-US" sz="5400">
                <a:solidFill>
                  <a:srgbClr val="1F1F1F"/>
                </a:solidFill>
                <a:latin typeface="Proxima Nova"/>
                <a:ea typeface="Proxima Nova"/>
                <a:cs typeface="Proxima Nova"/>
                <a:sym typeface="Proxima Nova"/>
              </a:rPr>
              <a:t>ALL LAYOUTS PAST THIS ARE NOT PART OF THIS TEMPLATE</a:t>
            </a:r>
            <a:endParaRPr>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s 1">
  <p:cSld name="1_Icons_1">
    <p:spTree>
      <p:nvGrpSpPr>
        <p:cNvPr id="713" name="Shape 713"/>
        <p:cNvGrpSpPr/>
        <p:nvPr/>
      </p:nvGrpSpPr>
      <p:grpSpPr>
        <a:xfrm>
          <a:off x="0" y="0"/>
          <a:ext cx="0" cy="0"/>
          <a:chOff x="0" y="0"/>
          <a:chExt cx="0" cy="0"/>
        </a:xfrm>
      </p:grpSpPr>
      <p:sp>
        <p:nvSpPr>
          <p:cNvPr id="714" name="Google Shape;714;p66"/>
          <p:cNvSpPr/>
          <p:nvPr/>
        </p:nvSpPr>
        <p:spPr>
          <a:xfrm>
            <a:off x="-1" y="6176103"/>
            <a:ext cx="12188700" cy="681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15" name="Google Shape;715;p66"/>
          <p:cNvSpPr txBox="1"/>
          <p:nvPr>
            <p:ph type="title"/>
          </p:nvPr>
        </p:nvSpPr>
        <p:spPr>
          <a:xfrm>
            <a:off x="227884" y="7861"/>
            <a:ext cx="11533200" cy="381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2"/>
              </a:buClr>
              <a:buSzPts val="1600"/>
              <a:buFont typeface="Arial"/>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6" name="Google Shape;716;p66"/>
          <p:cNvSpPr/>
          <p:nvPr>
            <p:ph idx="2" type="pic"/>
          </p:nvPr>
        </p:nvSpPr>
        <p:spPr>
          <a:xfrm>
            <a:off x="454634" y="640582"/>
            <a:ext cx="759000" cy="759000"/>
          </a:xfrm>
          <a:prstGeom prst="rect">
            <a:avLst/>
          </a:prstGeom>
          <a:noFill/>
          <a:ln>
            <a:noFill/>
          </a:ln>
        </p:spPr>
      </p:sp>
      <p:sp>
        <p:nvSpPr>
          <p:cNvPr id="717" name="Google Shape;717;p66"/>
          <p:cNvSpPr txBox="1"/>
          <p:nvPr>
            <p:ph idx="1" type="body"/>
          </p:nvPr>
        </p:nvSpPr>
        <p:spPr>
          <a:xfrm>
            <a:off x="174891"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18" name="Google Shape;718;p66"/>
          <p:cNvSpPr/>
          <p:nvPr>
            <p:ph idx="3" type="pic"/>
          </p:nvPr>
        </p:nvSpPr>
        <p:spPr>
          <a:xfrm>
            <a:off x="1773072" y="640582"/>
            <a:ext cx="759000" cy="759000"/>
          </a:xfrm>
          <a:prstGeom prst="rect">
            <a:avLst/>
          </a:prstGeom>
          <a:noFill/>
          <a:ln>
            <a:noFill/>
          </a:ln>
        </p:spPr>
      </p:sp>
      <p:sp>
        <p:nvSpPr>
          <p:cNvPr id="719" name="Google Shape;719;p66"/>
          <p:cNvSpPr txBox="1"/>
          <p:nvPr>
            <p:ph idx="4" type="body"/>
          </p:nvPr>
        </p:nvSpPr>
        <p:spPr>
          <a:xfrm>
            <a:off x="1493329"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20" name="Google Shape;720;p66"/>
          <p:cNvSpPr/>
          <p:nvPr>
            <p:ph idx="5" type="pic"/>
          </p:nvPr>
        </p:nvSpPr>
        <p:spPr>
          <a:xfrm>
            <a:off x="3091510" y="640582"/>
            <a:ext cx="759000" cy="759000"/>
          </a:xfrm>
          <a:prstGeom prst="rect">
            <a:avLst/>
          </a:prstGeom>
          <a:noFill/>
          <a:ln>
            <a:noFill/>
          </a:ln>
        </p:spPr>
      </p:sp>
      <p:sp>
        <p:nvSpPr>
          <p:cNvPr id="721" name="Google Shape;721;p66"/>
          <p:cNvSpPr txBox="1"/>
          <p:nvPr>
            <p:ph idx="6" type="body"/>
          </p:nvPr>
        </p:nvSpPr>
        <p:spPr>
          <a:xfrm>
            <a:off x="2811767"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22" name="Google Shape;722;p66"/>
          <p:cNvSpPr/>
          <p:nvPr>
            <p:ph idx="7" type="pic"/>
          </p:nvPr>
        </p:nvSpPr>
        <p:spPr>
          <a:xfrm>
            <a:off x="4409948" y="640582"/>
            <a:ext cx="759000" cy="759000"/>
          </a:xfrm>
          <a:prstGeom prst="rect">
            <a:avLst/>
          </a:prstGeom>
          <a:noFill/>
          <a:ln>
            <a:noFill/>
          </a:ln>
        </p:spPr>
      </p:sp>
      <p:sp>
        <p:nvSpPr>
          <p:cNvPr id="723" name="Google Shape;723;p66"/>
          <p:cNvSpPr txBox="1"/>
          <p:nvPr>
            <p:ph idx="8" type="body"/>
          </p:nvPr>
        </p:nvSpPr>
        <p:spPr>
          <a:xfrm>
            <a:off x="4130205"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24" name="Google Shape;724;p66"/>
          <p:cNvSpPr/>
          <p:nvPr>
            <p:ph idx="9" type="pic"/>
          </p:nvPr>
        </p:nvSpPr>
        <p:spPr>
          <a:xfrm>
            <a:off x="5728386" y="640582"/>
            <a:ext cx="759000" cy="759000"/>
          </a:xfrm>
          <a:prstGeom prst="rect">
            <a:avLst/>
          </a:prstGeom>
          <a:noFill/>
          <a:ln>
            <a:noFill/>
          </a:ln>
        </p:spPr>
      </p:sp>
      <p:sp>
        <p:nvSpPr>
          <p:cNvPr id="725" name="Google Shape;725;p66"/>
          <p:cNvSpPr txBox="1"/>
          <p:nvPr>
            <p:ph idx="13" type="body"/>
          </p:nvPr>
        </p:nvSpPr>
        <p:spPr>
          <a:xfrm>
            <a:off x="5448643"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26" name="Google Shape;726;p66"/>
          <p:cNvSpPr/>
          <p:nvPr>
            <p:ph idx="14" type="pic"/>
          </p:nvPr>
        </p:nvSpPr>
        <p:spPr>
          <a:xfrm>
            <a:off x="7046824" y="640582"/>
            <a:ext cx="759000" cy="759000"/>
          </a:xfrm>
          <a:prstGeom prst="rect">
            <a:avLst/>
          </a:prstGeom>
          <a:noFill/>
          <a:ln>
            <a:noFill/>
          </a:ln>
        </p:spPr>
      </p:sp>
      <p:sp>
        <p:nvSpPr>
          <p:cNvPr id="727" name="Google Shape;727;p66"/>
          <p:cNvSpPr txBox="1"/>
          <p:nvPr>
            <p:ph idx="15" type="body"/>
          </p:nvPr>
        </p:nvSpPr>
        <p:spPr>
          <a:xfrm>
            <a:off x="6767081"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28" name="Google Shape;728;p66"/>
          <p:cNvSpPr/>
          <p:nvPr>
            <p:ph idx="16" type="pic"/>
          </p:nvPr>
        </p:nvSpPr>
        <p:spPr>
          <a:xfrm>
            <a:off x="8365262" y="640582"/>
            <a:ext cx="759000" cy="759000"/>
          </a:xfrm>
          <a:prstGeom prst="rect">
            <a:avLst/>
          </a:prstGeom>
          <a:noFill/>
          <a:ln>
            <a:noFill/>
          </a:ln>
        </p:spPr>
      </p:sp>
      <p:sp>
        <p:nvSpPr>
          <p:cNvPr id="729" name="Google Shape;729;p66"/>
          <p:cNvSpPr txBox="1"/>
          <p:nvPr>
            <p:ph idx="17" type="body"/>
          </p:nvPr>
        </p:nvSpPr>
        <p:spPr>
          <a:xfrm>
            <a:off x="8085519"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30" name="Google Shape;730;p66"/>
          <p:cNvSpPr/>
          <p:nvPr>
            <p:ph idx="18" type="pic"/>
          </p:nvPr>
        </p:nvSpPr>
        <p:spPr>
          <a:xfrm>
            <a:off x="9683700" y="640582"/>
            <a:ext cx="759000" cy="759000"/>
          </a:xfrm>
          <a:prstGeom prst="rect">
            <a:avLst/>
          </a:prstGeom>
          <a:noFill/>
          <a:ln>
            <a:noFill/>
          </a:ln>
        </p:spPr>
      </p:sp>
      <p:sp>
        <p:nvSpPr>
          <p:cNvPr id="731" name="Google Shape;731;p66"/>
          <p:cNvSpPr txBox="1"/>
          <p:nvPr>
            <p:ph idx="19" type="body"/>
          </p:nvPr>
        </p:nvSpPr>
        <p:spPr>
          <a:xfrm>
            <a:off x="9403957"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32" name="Google Shape;732;p66"/>
          <p:cNvSpPr/>
          <p:nvPr>
            <p:ph idx="20" type="pic"/>
          </p:nvPr>
        </p:nvSpPr>
        <p:spPr>
          <a:xfrm>
            <a:off x="11002138" y="640582"/>
            <a:ext cx="759000" cy="759000"/>
          </a:xfrm>
          <a:prstGeom prst="rect">
            <a:avLst/>
          </a:prstGeom>
          <a:noFill/>
          <a:ln>
            <a:noFill/>
          </a:ln>
        </p:spPr>
      </p:sp>
      <p:sp>
        <p:nvSpPr>
          <p:cNvPr id="733" name="Google Shape;733;p66"/>
          <p:cNvSpPr txBox="1"/>
          <p:nvPr>
            <p:ph idx="21" type="body"/>
          </p:nvPr>
        </p:nvSpPr>
        <p:spPr>
          <a:xfrm>
            <a:off x="10722395" y="1418700"/>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34" name="Google Shape;734;p66"/>
          <p:cNvSpPr/>
          <p:nvPr>
            <p:ph idx="22" type="pic"/>
          </p:nvPr>
        </p:nvSpPr>
        <p:spPr>
          <a:xfrm>
            <a:off x="454634" y="1870786"/>
            <a:ext cx="759000" cy="759000"/>
          </a:xfrm>
          <a:prstGeom prst="rect">
            <a:avLst/>
          </a:prstGeom>
          <a:noFill/>
          <a:ln>
            <a:noFill/>
          </a:ln>
        </p:spPr>
      </p:sp>
      <p:sp>
        <p:nvSpPr>
          <p:cNvPr id="735" name="Google Shape;735;p66"/>
          <p:cNvSpPr txBox="1"/>
          <p:nvPr>
            <p:ph idx="23" type="body"/>
          </p:nvPr>
        </p:nvSpPr>
        <p:spPr>
          <a:xfrm>
            <a:off x="174891"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36" name="Google Shape;736;p66"/>
          <p:cNvSpPr/>
          <p:nvPr>
            <p:ph idx="24" type="pic"/>
          </p:nvPr>
        </p:nvSpPr>
        <p:spPr>
          <a:xfrm>
            <a:off x="1773072" y="1870786"/>
            <a:ext cx="759000" cy="759000"/>
          </a:xfrm>
          <a:prstGeom prst="rect">
            <a:avLst/>
          </a:prstGeom>
          <a:noFill/>
          <a:ln>
            <a:noFill/>
          </a:ln>
        </p:spPr>
      </p:sp>
      <p:sp>
        <p:nvSpPr>
          <p:cNvPr id="737" name="Google Shape;737;p66"/>
          <p:cNvSpPr txBox="1"/>
          <p:nvPr>
            <p:ph idx="25" type="body"/>
          </p:nvPr>
        </p:nvSpPr>
        <p:spPr>
          <a:xfrm>
            <a:off x="1493329"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38" name="Google Shape;738;p66"/>
          <p:cNvSpPr/>
          <p:nvPr>
            <p:ph idx="26" type="pic"/>
          </p:nvPr>
        </p:nvSpPr>
        <p:spPr>
          <a:xfrm>
            <a:off x="3091510" y="1870786"/>
            <a:ext cx="759000" cy="759000"/>
          </a:xfrm>
          <a:prstGeom prst="rect">
            <a:avLst/>
          </a:prstGeom>
          <a:noFill/>
          <a:ln>
            <a:noFill/>
          </a:ln>
        </p:spPr>
      </p:sp>
      <p:sp>
        <p:nvSpPr>
          <p:cNvPr id="739" name="Google Shape;739;p66"/>
          <p:cNvSpPr txBox="1"/>
          <p:nvPr>
            <p:ph idx="27" type="body"/>
          </p:nvPr>
        </p:nvSpPr>
        <p:spPr>
          <a:xfrm>
            <a:off x="2811767"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40" name="Google Shape;740;p66"/>
          <p:cNvSpPr/>
          <p:nvPr>
            <p:ph idx="28" type="pic"/>
          </p:nvPr>
        </p:nvSpPr>
        <p:spPr>
          <a:xfrm>
            <a:off x="4409948" y="1870786"/>
            <a:ext cx="759000" cy="759000"/>
          </a:xfrm>
          <a:prstGeom prst="rect">
            <a:avLst/>
          </a:prstGeom>
          <a:noFill/>
          <a:ln>
            <a:noFill/>
          </a:ln>
        </p:spPr>
      </p:sp>
      <p:sp>
        <p:nvSpPr>
          <p:cNvPr id="741" name="Google Shape;741;p66"/>
          <p:cNvSpPr txBox="1"/>
          <p:nvPr>
            <p:ph idx="29" type="body"/>
          </p:nvPr>
        </p:nvSpPr>
        <p:spPr>
          <a:xfrm>
            <a:off x="4130205"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42" name="Google Shape;742;p66"/>
          <p:cNvSpPr/>
          <p:nvPr>
            <p:ph idx="30" type="pic"/>
          </p:nvPr>
        </p:nvSpPr>
        <p:spPr>
          <a:xfrm>
            <a:off x="5728386" y="1870786"/>
            <a:ext cx="759000" cy="759000"/>
          </a:xfrm>
          <a:prstGeom prst="rect">
            <a:avLst/>
          </a:prstGeom>
          <a:noFill/>
          <a:ln>
            <a:noFill/>
          </a:ln>
        </p:spPr>
      </p:sp>
      <p:sp>
        <p:nvSpPr>
          <p:cNvPr id="743" name="Google Shape;743;p66"/>
          <p:cNvSpPr txBox="1"/>
          <p:nvPr>
            <p:ph idx="31" type="body"/>
          </p:nvPr>
        </p:nvSpPr>
        <p:spPr>
          <a:xfrm>
            <a:off x="5448643"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44" name="Google Shape;744;p66"/>
          <p:cNvSpPr/>
          <p:nvPr>
            <p:ph idx="32" type="pic"/>
          </p:nvPr>
        </p:nvSpPr>
        <p:spPr>
          <a:xfrm>
            <a:off x="7046824" y="1870786"/>
            <a:ext cx="759000" cy="759000"/>
          </a:xfrm>
          <a:prstGeom prst="rect">
            <a:avLst/>
          </a:prstGeom>
          <a:noFill/>
          <a:ln>
            <a:noFill/>
          </a:ln>
        </p:spPr>
      </p:sp>
      <p:sp>
        <p:nvSpPr>
          <p:cNvPr id="745" name="Google Shape;745;p66"/>
          <p:cNvSpPr txBox="1"/>
          <p:nvPr>
            <p:ph idx="33" type="body"/>
          </p:nvPr>
        </p:nvSpPr>
        <p:spPr>
          <a:xfrm>
            <a:off x="6767081"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46" name="Google Shape;746;p66"/>
          <p:cNvSpPr/>
          <p:nvPr>
            <p:ph idx="34" type="pic"/>
          </p:nvPr>
        </p:nvSpPr>
        <p:spPr>
          <a:xfrm>
            <a:off x="8365262" y="1870786"/>
            <a:ext cx="759000" cy="759000"/>
          </a:xfrm>
          <a:prstGeom prst="rect">
            <a:avLst/>
          </a:prstGeom>
          <a:noFill/>
          <a:ln>
            <a:noFill/>
          </a:ln>
        </p:spPr>
      </p:sp>
      <p:sp>
        <p:nvSpPr>
          <p:cNvPr id="747" name="Google Shape;747;p66"/>
          <p:cNvSpPr txBox="1"/>
          <p:nvPr>
            <p:ph idx="35" type="body"/>
          </p:nvPr>
        </p:nvSpPr>
        <p:spPr>
          <a:xfrm>
            <a:off x="8085519"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48" name="Google Shape;748;p66"/>
          <p:cNvSpPr/>
          <p:nvPr>
            <p:ph idx="36" type="pic"/>
          </p:nvPr>
        </p:nvSpPr>
        <p:spPr>
          <a:xfrm>
            <a:off x="9683700" y="1870786"/>
            <a:ext cx="759000" cy="759000"/>
          </a:xfrm>
          <a:prstGeom prst="rect">
            <a:avLst/>
          </a:prstGeom>
          <a:noFill/>
          <a:ln>
            <a:noFill/>
          </a:ln>
        </p:spPr>
      </p:sp>
      <p:sp>
        <p:nvSpPr>
          <p:cNvPr id="749" name="Google Shape;749;p66"/>
          <p:cNvSpPr txBox="1"/>
          <p:nvPr>
            <p:ph idx="37" type="body"/>
          </p:nvPr>
        </p:nvSpPr>
        <p:spPr>
          <a:xfrm>
            <a:off x="9403957"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50" name="Google Shape;750;p66"/>
          <p:cNvSpPr/>
          <p:nvPr>
            <p:ph idx="38" type="pic"/>
          </p:nvPr>
        </p:nvSpPr>
        <p:spPr>
          <a:xfrm>
            <a:off x="11002138" y="1870786"/>
            <a:ext cx="759000" cy="759000"/>
          </a:xfrm>
          <a:prstGeom prst="rect">
            <a:avLst/>
          </a:prstGeom>
          <a:noFill/>
          <a:ln>
            <a:noFill/>
          </a:ln>
        </p:spPr>
      </p:sp>
      <p:sp>
        <p:nvSpPr>
          <p:cNvPr id="751" name="Google Shape;751;p66"/>
          <p:cNvSpPr txBox="1"/>
          <p:nvPr>
            <p:ph idx="39" type="body"/>
          </p:nvPr>
        </p:nvSpPr>
        <p:spPr>
          <a:xfrm>
            <a:off x="10722395" y="2638965"/>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52" name="Google Shape;752;p66"/>
          <p:cNvSpPr/>
          <p:nvPr>
            <p:ph idx="40" type="pic"/>
          </p:nvPr>
        </p:nvSpPr>
        <p:spPr>
          <a:xfrm>
            <a:off x="454634" y="3100990"/>
            <a:ext cx="759000" cy="759000"/>
          </a:xfrm>
          <a:prstGeom prst="rect">
            <a:avLst/>
          </a:prstGeom>
          <a:noFill/>
          <a:ln>
            <a:noFill/>
          </a:ln>
        </p:spPr>
      </p:sp>
      <p:sp>
        <p:nvSpPr>
          <p:cNvPr id="753" name="Google Shape;753;p66"/>
          <p:cNvSpPr txBox="1"/>
          <p:nvPr>
            <p:ph idx="41" type="body"/>
          </p:nvPr>
        </p:nvSpPr>
        <p:spPr>
          <a:xfrm>
            <a:off x="174891"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54" name="Google Shape;754;p66"/>
          <p:cNvSpPr/>
          <p:nvPr>
            <p:ph idx="42" type="pic"/>
          </p:nvPr>
        </p:nvSpPr>
        <p:spPr>
          <a:xfrm>
            <a:off x="1773072" y="3100990"/>
            <a:ext cx="759000" cy="759000"/>
          </a:xfrm>
          <a:prstGeom prst="rect">
            <a:avLst/>
          </a:prstGeom>
          <a:noFill/>
          <a:ln>
            <a:noFill/>
          </a:ln>
        </p:spPr>
      </p:sp>
      <p:sp>
        <p:nvSpPr>
          <p:cNvPr id="755" name="Google Shape;755;p66"/>
          <p:cNvSpPr txBox="1"/>
          <p:nvPr>
            <p:ph idx="43" type="body"/>
          </p:nvPr>
        </p:nvSpPr>
        <p:spPr>
          <a:xfrm>
            <a:off x="1493329"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56" name="Google Shape;756;p66"/>
          <p:cNvSpPr/>
          <p:nvPr>
            <p:ph idx="44" type="pic"/>
          </p:nvPr>
        </p:nvSpPr>
        <p:spPr>
          <a:xfrm>
            <a:off x="3091510" y="3100990"/>
            <a:ext cx="759000" cy="759000"/>
          </a:xfrm>
          <a:prstGeom prst="rect">
            <a:avLst/>
          </a:prstGeom>
          <a:noFill/>
          <a:ln>
            <a:noFill/>
          </a:ln>
        </p:spPr>
      </p:sp>
      <p:sp>
        <p:nvSpPr>
          <p:cNvPr id="757" name="Google Shape;757;p66"/>
          <p:cNvSpPr txBox="1"/>
          <p:nvPr>
            <p:ph idx="45" type="body"/>
          </p:nvPr>
        </p:nvSpPr>
        <p:spPr>
          <a:xfrm>
            <a:off x="2811767"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58" name="Google Shape;758;p66"/>
          <p:cNvSpPr/>
          <p:nvPr>
            <p:ph idx="46" type="pic"/>
          </p:nvPr>
        </p:nvSpPr>
        <p:spPr>
          <a:xfrm>
            <a:off x="4409948" y="3100990"/>
            <a:ext cx="759000" cy="759000"/>
          </a:xfrm>
          <a:prstGeom prst="rect">
            <a:avLst/>
          </a:prstGeom>
          <a:noFill/>
          <a:ln>
            <a:noFill/>
          </a:ln>
        </p:spPr>
      </p:sp>
      <p:sp>
        <p:nvSpPr>
          <p:cNvPr id="759" name="Google Shape;759;p66"/>
          <p:cNvSpPr txBox="1"/>
          <p:nvPr>
            <p:ph idx="47" type="body"/>
          </p:nvPr>
        </p:nvSpPr>
        <p:spPr>
          <a:xfrm>
            <a:off x="4130205"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60" name="Google Shape;760;p66"/>
          <p:cNvSpPr/>
          <p:nvPr>
            <p:ph idx="48" type="pic"/>
          </p:nvPr>
        </p:nvSpPr>
        <p:spPr>
          <a:xfrm>
            <a:off x="5728386" y="3100990"/>
            <a:ext cx="759000" cy="759000"/>
          </a:xfrm>
          <a:prstGeom prst="rect">
            <a:avLst/>
          </a:prstGeom>
          <a:noFill/>
          <a:ln>
            <a:noFill/>
          </a:ln>
        </p:spPr>
      </p:sp>
      <p:sp>
        <p:nvSpPr>
          <p:cNvPr id="761" name="Google Shape;761;p66"/>
          <p:cNvSpPr txBox="1"/>
          <p:nvPr>
            <p:ph idx="49" type="body"/>
          </p:nvPr>
        </p:nvSpPr>
        <p:spPr>
          <a:xfrm>
            <a:off x="5448643"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62" name="Google Shape;762;p66"/>
          <p:cNvSpPr/>
          <p:nvPr>
            <p:ph idx="50" type="pic"/>
          </p:nvPr>
        </p:nvSpPr>
        <p:spPr>
          <a:xfrm>
            <a:off x="7046824" y="3100990"/>
            <a:ext cx="759000" cy="759000"/>
          </a:xfrm>
          <a:prstGeom prst="rect">
            <a:avLst/>
          </a:prstGeom>
          <a:noFill/>
          <a:ln>
            <a:noFill/>
          </a:ln>
        </p:spPr>
      </p:sp>
      <p:sp>
        <p:nvSpPr>
          <p:cNvPr id="763" name="Google Shape;763;p66"/>
          <p:cNvSpPr txBox="1"/>
          <p:nvPr>
            <p:ph idx="51" type="body"/>
          </p:nvPr>
        </p:nvSpPr>
        <p:spPr>
          <a:xfrm>
            <a:off x="6767081"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64" name="Google Shape;764;p66"/>
          <p:cNvSpPr/>
          <p:nvPr>
            <p:ph idx="52" type="pic"/>
          </p:nvPr>
        </p:nvSpPr>
        <p:spPr>
          <a:xfrm>
            <a:off x="8365262" y="3100990"/>
            <a:ext cx="759000" cy="759000"/>
          </a:xfrm>
          <a:prstGeom prst="rect">
            <a:avLst/>
          </a:prstGeom>
          <a:noFill/>
          <a:ln>
            <a:noFill/>
          </a:ln>
        </p:spPr>
      </p:sp>
      <p:sp>
        <p:nvSpPr>
          <p:cNvPr id="765" name="Google Shape;765;p66"/>
          <p:cNvSpPr txBox="1"/>
          <p:nvPr>
            <p:ph idx="53" type="body"/>
          </p:nvPr>
        </p:nvSpPr>
        <p:spPr>
          <a:xfrm>
            <a:off x="8085519"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66" name="Google Shape;766;p66"/>
          <p:cNvSpPr/>
          <p:nvPr>
            <p:ph idx="54" type="pic"/>
          </p:nvPr>
        </p:nvSpPr>
        <p:spPr>
          <a:xfrm>
            <a:off x="9683700" y="3100990"/>
            <a:ext cx="759000" cy="759000"/>
          </a:xfrm>
          <a:prstGeom prst="rect">
            <a:avLst/>
          </a:prstGeom>
          <a:noFill/>
          <a:ln>
            <a:noFill/>
          </a:ln>
        </p:spPr>
      </p:sp>
      <p:sp>
        <p:nvSpPr>
          <p:cNvPr id="767" name="Google Shape;767;p66"/>
          <p:cNvSpPr txBox="1"/>
          <p:nvPr>
            <p:ph idx="55" type="body"/>
          </p:nvPr>
        </p:nvSpPr>
        <p:spPr>
          <a:xfrm>
            <a:off x="9403957"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68" name="Google Shape;768;p66"/>
          <p:cNvSpPr/>
          <p:nvPr>
            <p:ph idx="56" type="pic"/>
          </p:nvPr>
        </p:nvSpPr>
        <p:spPr>
          <a:xfrm>
            <a:off x="11002138" y="3100990"/>
            <a:ext cx="759000" cy="759000"/>
          </a:xfrm>
          <a:prstGeom prst="rect">
            <a:avLst/>
          </a:prstGeom>
          <a:noFill/>
          <a:ln>
            <a:noFill/>
          </a:ln>
        </p:spPr>
      </p:sp>
      <p:sp>
        <p:nvSpPr>
          <p:cNvPr id="769" name="Google Shape;769;p66"/>
          <p:cNvSpPr txBox="1"/>
          <p:nvPr>
            <p:ph idx="57" type="body"/>
          </p:nvPr>
        </p:nvSpPr>
        <p:spPr>
          <a:xfrm>
            <a:off x="10722395" y="3879108"/>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70" name="Google Shape;770;p66"/>
          <p:cNvSpPr/>
          <p:nvPr>
            <p:ph idx="58" type="pic"/>
          </p:nvPr>
        </p:nvSpPr>
        <p:spPr>
          <a:xfrm>
            <a:off x="454634" y="4341133"/>
            <a:ext cx="759000" cy="759000"/>
          </a:xfrm>
          <a:prstGeom prst="rect">
            <a:avLst/>
          </a:prstGeom>
          <a:noFill/>
          <a:ln>
            <a:noFill/>
          </a:ln>
        </p:spPr>
      </p:sp>
      <p:sp>
        <p:nvSpPr>
          <p:cNvPr id="771" name="Google Shape;771;p66"/>
          <p:cNvSpPr txBox="1"/>
          <p:nvPr>
            <p:ph idx="59" type="body"/>
          </p:nvPr>
        </p:nvSpPr>
        <p:spPr>
          <a:xfrm>
            <a:off x="174891"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72" name="Google Shape;772;p66"/>
          <p:cNvSpPr/>
          <p:nvPr>
            <p:ph idx="60" type="pic"/>
          </p:nvPr>
        </p:nvSpPr>
        <p:spPr>
          <a:xfrm>
            <a:off x="1773072" y="4341133"/>
            <a:ext cx="759000" cy="759000"/>
          </a:xfrm>
          <a:prstGeom prst="rect">
            <a:avLst/>
          </a:prstGeom>
          <a:noFill/>
          <a:ln>
            <a:noFill/>
          </a:ln>
        </p:spPr>
      </p:sp>
      <p:sp>
        <p:nvSpPr>
          <p:cNvPr id="773" name="Google Shape;773;p66"/>
          <p:cNvSpPr txBox="1"/>
          <p:nvPr>
            <p:ph idx="61" type="body"/>
          </p:nvPr>
        </p:nvSpPr>
        <p:spPr>
          <a:xfrm>
            <a:off x="1493329"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74" name="Google Shape;774;p66"/>
          <p:cNvSpPr/>
          <p:nvPr>
            <p:ph idx="62" type="pic"/>
          </p:nvPr>
        </p:nvSpPr>
        <p:spPr>
          <a:xfrm>
            <a:off x="3091510" y="4341133"/>
            <a:ext cx="759000" cy="759000"/>
          </a:xfrm>
          <a:prstGeom prst="rect">
            <a:avLst/>
          </a:prstGeom>
          <a:noFill/>
          <a:ln>
            <a:noFill/>
          </a:ln>
        </p:spPr>
      </p:sp>
      <p:sp>
        <p:nvSpPr>
          <p:cNvPr id="775" name="Google Shape;775;p66"/>
          <p:cNvSpPr txBox="1"/>
          <p:nvPr>
            <p:ph idx="63" type="body"/>
          </p:nvPr>
        </p:nvSpPr>
        <p:spPr>
          <a:xfrm>
            <a:off x="2811767"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76" name="Google Shape;776;p66"/>
          <p:cNvSpPr/>
          <p:nvPr>
            <p:ph idx="64" type="pic"/>
          </p:nvPr>
        </p:nvSpPr>
        <p:spPr>
          <a:xfrm>
            <a:off x="4409948" y="4341133"/>
            <a:ext cx="759000" cy="759000"/>
          </a:xfrm>
          <a:prstGeom prst="rect">
            <a:avLst/>
          </a:prstGeom>
          <a:noFill/>
          <a:ln>
            <a:noFill/>
          </a:ln>
        </p:spPr>
      </p:sp>
      <p:sp>
        <p:nvSpPr>
          <p:cNvPr id="777" name="Google Shape;777;p66"/>
          <p:cNvSpPr txBox="1"/>
          <p:nvPr>
            <p:ph idx="65" type="body"/>
          </p:nvPr>
        </p:nvSpPr>
        <p:spPr>
          <a:xfrm>
            <a:off x="4130205"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78" name="Google Shape;778;p66"/>
          <p:cNvSpPr/>
          <p:nvPr>
            <p:ph idx="66" type="pic"/>
          </p:nvPr>
        </p:nvSpPr>
        <p:spPr>
          <a:xfrm>
            <a:off x="5728386" y="4341133"/>
            <a:ext cx="759000" cy="759000"/>
          </a:xfrm>
          <a:prstGeom prst="rect">
            <a:avLst/>
          </a:prstGeom>
          <a:noFill/>
          <a:ln>
            <a:noFill/>
          </a:ln>
        </p:spPr>
      </p:sp>
      <p:sp>
        <p:nvSpPr>
          <p:cNvPr id="779" name="Google Shape;779;p66"/>
          <p:cNvSpPr txBox="1"/>
          <p:nvPr>
            <p:ph idx="67" type="body"/>
          </p:nvPr>
        </p:nvSpPr>
        <p:spPr>
          <a:xfrm>
            <a:off x="5448643"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80" name="Google Shape;780;p66"/>
          <p:cNvSpPr/>
          <p:nvPr>
            <p:ph idx="68" type="pic"/>
          </p:nvPr>
        </p:nvSpPr>
        <p:spPr>
          <a:xfrm>
            <a:off x="7046824" y="4341133"/>
            <a:ext cx="759000" cy="759000"/>
          </a:xfrm>
          <a:prstGeom prst="rect">
            <a:avLst/>
          </a:prstGeom>
          <a:noFill/>
          <a:ln>
            <a:noFill/>
          </a:ln>
        </p:spPr>
      </p:sp>
      <p:sp>
        <p:nvSpPr>
          <p:cNvPr id="781" name="Google Shape;781;p66"/>
          <p:cNvSpPr txBox="1"/>
          <p:nvPr>
            <p:ph idx="69" type="body"/>
          </p:nvPr>
        </p:nvSpPr>
        <p:spPr>
          <a:xfrm>
            <a:off x="6767081"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82" name="Google Shape;782;p66"/>
          <p:cNvSpPr/>
          <p:nvPr>
            <p:ph idx="70" type="pic"/>
          </p:nvPr>
        </p:nvSpPr>
        <p:spPr>
          <a:xfrm>
            <a:off x="8365262" y="4341133"/>
            <a:ext cx="759000" cy="759000"/>
          </a:xfrm>
          <a:prstGeom prst="rect">
            <a:avLst/>
          </a:prstGeom>
          <a:noFill/>
          <a:ln>
            <a:noFill/>
          </a:ln>
        </p:spPr>
      </p:sp>
      <p:sp>
        <p:nvSpPr>
          <p:cNvPr id="783" name="Google Shape;783;p66"/>
          <p:cNvSpPr txBox="1"/>
          <p:nvPr>
            <p:ph idx="71" type="body"/>
          </p:nvPr>
        </p:nvSpPr>
        <p:spPr>
          <a:xfrm>
            <a:off x="8085519"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84" name="Google Shape;784;p66"/>
          <p:cNvSpPr/>
          <p:nvPr>
            <p:ph idx="72" type="pic"/>
          </p:nvPr>
        </p:nvSpPr>
        <p:spPr>
          <a:xfrm>
            <a:off x="9683700" y="4341133"/>
            <a:ext cx="759000" cy="759000"/>
          </a:xfrm>
          <a:prstGeom prst="rect">
            <a:avLst/>
          </a:prstGeom>
          <a:noFill/>
          <a:ln>
            <a:noFill/>
          </a:ln>
        </p:spPr>
      </p:sp>
      <p:sp>
        <p:nvSpPr>
          <p:cNvPr id="785" name="Google Shape;785;p66"/>
          <p:cNvSpPr txBox="1"/>
          <p:nvPr>
            <p:ph idx="73" type="body"/>
          </p:nvPr>
        </p:nvSpPr>
        <p:spPr>
          <a:xfrm>
            <a:off x="9403957"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86" name="Google Shape;786;p66"/>
          <p:cNvSpPr/>
          <p:nvPr>
            <p:ph idx="74" type="pic"/>
          </p:nvPr>
        </p:nvSpPr>
        <p:spPr>
          <a:xfrm>
            <a:off x="11002138" y="4341133"/>
            <a:ext cx="759000" cy="759000"/>
          </a:xfrm>
          <a:prstGeom prst="rect">
            <a:avLst/>
          </a:prstGeom>
          <a:noFill/>
          <a:ln>
            <a:noFill/>
          </a:ln>
        </p:spPr>
      </p:sp>
      <p:sp>
        <p:nvSpPr>
          <p:cNvPr id="787" name="Google Shape;787;p66"/>
          <p:cNvSpPr txBox="1"/>
          <p:nvPr>
            <p:ph idx="75" type="body"/>
          </p:nvPr>
        </p:nvSpPr>
        <p:spPr>
          <a:xfrm>
            <a:off x="10722395" y="5119251"/>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88" name="Google Shape;788;p66"/>
          <p:cNvSpPr/>
          <p:nvPr/>
        </p:nvSpPr>
        <p:spPr>
          <a:xfrm>
            <a:off x="200367" y="476463"/>
            <a:ext cx="11306400" cy="1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89" name="Google Shape;789;p66"/>
          <p:cNvSpPr/>
          <p:nvPr>
            <p:ph idx="76" type="pic"/>
          </p:nvPr>
        </p:nvSpPr>
        <p:spPr>
          <a:xfrm>
            <a:off x="454634" y="5590534"/>
            <a:ext cx="759000" cy="759000"/>
          </a:xfrm>
          <a:prstGeom prst="rect">
            <a:avLst/>
          </a:prstGeom>
          <a:noFill/>
          <a:ln>
            <a:noFill/>
          </a:ln>
        </p:spPr>
      </p:sp>
      <p:sp>
        <p:nvSpPr>
          <p:cNvPr id="790" name="Google Shape;790;p66"/>
          <p:cNvSpPr txBox="1"/>
          <p:nvPr>
            <p:ph idx="77" type="body"/>
          </p:nvPr>
        </p:nvSpPr>
        <p:spPr>
          <a:xfrm>
            <a:off x="174891"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91" name="Google Shape;791;p66"/>
          <p:cNvSpPr/>
          <p:nvPr>
            <p:ph idx="78" type="pic"/>
          </p:nvPr>
        </p:nvSpPr>
        <p:spPr>
          <a:xfrm>
            <a:off x="1773072" y="5590534"/>
            <a:ext cx="759000" cy="759000"/>
          </a:xfrm>
          <a:prstGeom prst="rect">
            <a:avLst/>
          </a:prstGeom>
          <a:noFill/>
          <a:ln>
            <a:noFill/>
          </a:ln>
        </p:spPr>
      </p:sp>
      <p:sp>
        <p:nvSpPr>
          <p:cNvPr id="792" name="Google Shape;792;p66"/>
          <p:cNvSpPr txBox="1"/>
          <p:nvPr>
            <p:ph idx="79" type="body"/>
          </p:nvPr>
        </p:nvSpPr>
        <p:spPr>
          <a:xfrm>
            <a:off x="1493329"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93" name="Google Shape;793;p66"/>
          <p:cNvSpPr/>
          <p:nvPr>
            <p:ph idx="80" type="pic"/>
          </p:nvPr>
        </p:nvSpPr>
        <p:spPr>
          <a:xfrm>
            <a:off x="3091510" y="5590534"/>
            <a:ext cx="759000" cy="759000"/>
          </a:xfrm>
          <a:prstGeom prst="rect">
            <a:avLst/>
          </a:prstGeom>
          <a:noFill/>
          <a:ln>
            <a:noFill/>
          </a:ln>
        </p:spPr>
      </p:sp>
      <p:sp>
        <p:nvSpPr>
          <p:cNvPr id="794" name="Google Shape;794;p66"/>
          <p:cNvSpPr txBox="1"/>
          <p:nvPr>
            <p:ph idx="81" type="body"/>
          </p:nvPr>
        </p:nvSpPr>
        <p:spPr>
          <a:xfrm>
            <a:off x="2811767"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95" name="Google Shape;795;p66"/>
          <p:cNvSpPr/>
          <p:nvPr>
            <p:ph idx="82" type="pic"/>
          </p:nvPr>
        </p:nvSpPr>
        <p:spPr>
          <a:xfrm>
            <a:off x="4409948" y="5590534"/>
            <a:ext cx="759000" cy="759000"/>
          </a:xfrm>
          <a:prstGeom prst="rect">
            <a:avLst/>
          </a:prstGeom>
          <a:noFill/>
          <a:ln>
            <a:noFill/>
          </a:ln>
        </p:spPr>
      </p:sp>
      <p:sp>
        <p:nvSpPr>
          <p:cNvPr id="796" name="Google Shape;796;p66"/>
          <p:cNvSpPr txBox="1"/>
          <p:nvPr>
            <p:ph idx="83" type="body"/>
          </p:nvPr>
        </p:nvSpPr>
        <p:spPr>
          <a:xfrm>
            <a:off x="4130205"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97" name="Google Shape;797;p66"/>
          <p:cNvSpPr/>
          <p:nvPr>
            <p:ph idx="84" type="pic"/>
          </p:nvPr>
        </p:nvSpPr>
        <p:spPr>
          <a:xfrm>
            <a:off x="5728386" y="5590534"/>
            <a:ext cx="759000" cy="759000"/>
          </a:xfrm>
          <a:prstGeom prst="rect">
            <a:avLst/>
          </a:prstGeom>
          <a:noFill/>
          <a:ln>
            <a:noFill/>
          </a:ln>
        </p:spPr>
      </p:sp>
      <p:sp>
        <p:nvSpPr>
          <p:cNvPr id="798" name="Google Shape;798;p66"/>
          <p:cNvSpPr txBox="1"/>
          <p:nvPr>
            <p:ph idx="85" type="body"/>
          </p:nvPr>
        </p:nvSpPr>
        <p:spPr>
          <a:xfrm>
            <a:off x="5448643"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799" name="Google Shape;799;p66"/>
          <p:cNvSpPr/>
          <p:nvPr>
            <p:ph idx="86" type="pic"/>
          </p:nvPr>
        </p:nvSpPr>
        <p:spPr>
          <a:xfrm>
            <a:off x="7046824" y="5590534"/>
            <a:ext cx="759000" cy="759000"/>
          </a:xfrm>
          <a:prstGeom prst="rect">
            <a:avLst/>
          </a:prstGeom>
          <a:noFill/>
          <a:ln>
            <a:noFill/>
          </a:ln>
        </p:spPr>
      </p:sp>
      <p:sp>
        <p:nvSpPr>
          <p:cNvPr id="800" name="Google Shape;800;p66"/>
          <p:cNvSpPr txBox="1"/>
          <p:nvPr>
            <p:ph idx="87" type="body"/>
          </p:nvPr>
        </p:nvSpPr>
        <p:spPr>
          <a:xfrm>
            <a:off x="6767081"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801" name="Google Shape;801;p66"/>
          <p:cNvSpPr/>
          <p:nvPr>
            <p:ph idx="88" type="pic"/>
          </p:nvPr>
        </p:nvSpPr>
        <p:spPr>
          <a:xfrm>
            <a:off x="8365262" y="5590534"/>
            <a:ext cx="759000" cy="759000"/>
          </a:xfrm>
          <a:prstGeom prst="rect">
            <a:avLst/>
          </a:prstGeom>
          <a:noFill/>
          <a:ln>
            <a:noFill/>
          </a:ln>
        </p:spPr>
      </p:sp>
      <p:sp>
        <p:nvSpPr>
          <p:cNvPr id="802" name="Google Shape;802;p66"/>
          <p:cNvSpPr txBox="1"/>
          <p:nvPr>
            <p:ph idx="89" type="body"/>
          </p:nvPr>
        </p:nvSpPr>
        <p:spPr>
          <a:xfrm>
            <a:off x="8085519"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803" name="Google Shape;803;p66"/>
          <p:cNvSpPr/>
          <p:nvPr>
            <p:ph idx="90" type="pic"/>
          </p:nvPr>
        </p:nvSpPr>
        <p:spPr>
          <a:xfrm>
            <a:off x="9683700" y="5590534"/>
            <a:ext cx="759000" cy="759000"/>
          </a:xfrm>
          <a:prstGeom prst="rect">
            <a:avLst/>
          </a:prstGeom>
          <a:noFill/>
          <a:ln>
            <a:noFill/>
          </a:ln>
        </p:spPr>
      </p:sp>
      <p:sp>
        <p:nvSpPr>
          <p:cNvPr id="804" name="Google Shape;804;p66"/>
          <p:cNvSpPr txBox="1"/>
          <p:nvPr>
            <p:ph idx="91" type="body"/>
          </p:nvPr>
        </p:nvSpPr>
        <p:spPr>
          <a:xfrm>
            <a:off x="9403957"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805" name="Google Shape;805;p66"/>
          <p:cNvSpPr/>
          <p:nvPr>
            <p:ph idx="92" type="pic"/>
          </p:nvPr>
        </p:nvSpPr>
        <p:spPr>
          <a:xfrm>
            <a:off x="11002138" y="5590534"/>
            <a:ext cx="759000" cy="759000"/>
          </a:xfrm>
          <a:prstGeom prst="rect">
            <a:avLst/>
          </a:prstGeom>
          <a:noFill/>
          <a:ln>
            <a:noFill/>
          </a:ln>
        </p:spPr>
      </p:sp>
      <p:sp>
        <p:nvSpPr>
          <p:cNvPr id="806" name="Google Shape;806;p66"/>
          <p:cNvSpPr txBox="1"/>
          <p:nvPr>
            <p:ph idx="93" type="body"/>
          </p:nvPr>
        </p:nvSpPr>
        <p:spPr>
          <a:xfrm>
            <a:off x="10722395" y="6458103"/>
            <a:ext cx="1318500" cy="381000"/>
          </a:xfrm>
          <a:prstGeom prst="rect">
            <a:avLst/>
          </a:prstGeom>
          <a:noFill/>
          <a:ln>
            <a:noFill/>
          </a:ln>
        </p:spPr>
        <p:txBody>
          <a:bodyPr anchorCtr="0" anchor="t" bIns="0" lIns="0" spcFirstLastPara="1" rIns="0" wrap="square" tIns="0">
            <a:noAutofit/>
          </a:bodyPr>
          <a:lstStyle>
            <a:lvl1pPr indent="-297180" lvl="0" marL="457200" rtl="0" algn="ctr">
              <a:lnSpc>
                <a:spcPct val="100000"/>
              </a:lnSpc>
              <a:spcBef>
                <a:spcPts val="1200"/>
              </a:spcBef>
              <a:spcAft>
                <a:spcPts val="0"/>
              </a:spcAft>
              <a:buSzPts val="1080"/>
              <a:buChar char="​"/>
              <a:defRPr sz="1200"/>
            </a:lvl1pPr>
            <a:lvl2pPr indent="-331469" lvl="1" marL="914400" rtl="0" algn="l">
              <a:lnSpc>
                <a:spcPct val="100000"/>
              </a:lnSpc>
              <a:spcBef>
                <a:spcPts val="1200"/>
              </a:spcBef>
              <a:spcAft>
                <a:spcPts val="0"/>
              </a:spcAft>
              <a:buSzPts val="1620"/>
              <a:buChar char="•"/>
              <a:defRPr/>
            </a:lvl2pPr>
            <a:lvl3pPr indent="-331469" lvl="2" marL="1371600" rtl="0" algn="l">
              <a:lnSpc>
                <a:spcPct val="100000"/>
              </a:lnSpc>
              <a:spcBef>
                <a:spcPts val="1200"/>
              </a:spcBef>
              <a:spcAft>
                <a:spcPts val="0"/>
              </a:spcAft>
              <a:buSzPts val="1620"/>
              <a:buChar char="–"/>
              <a:defRPr/>
            </a:lvl3pPr>
            <a:lvl4pPr indent="-331469" lvl="3" marL="1828800" rtl="0" algn="l">
              <a:lnSpc>
                <a:spcPct val="100000"/>
              </a:lnSpc>
              <a:spcBef>
                <a:spcPts val="1200"/>
              </a:spcBef>
              <a:spcAft>
                <a:spcPts val="0"/>
              </a:spcAft>
              <a:buSzPts val="1620"/>
              <a:buChar char="•"/>
              <a:defRPr/>
            </a:lvl4pPr>
            <a:lvl5pPr indent="-331470" lvl="4" marL="2286000" rtl="0" algn="l">
              <a:lnSpc>
                <a:spcPct val="100000"/>
              </a:lnSpc>
              <a:spcBef>
                <a:spcPts val="1200"/>
              </a:spcBef>
              <a:spcAft>
                <a:spcPts val="0"/>
              </a:spcAft>
              <a:buSzPts val="1620"/>
              <a:buChar char="–"/>
              <a:defRPr/>
            </a:lvl5pPr>
            <a:lvl6pPr indent="-331470" lvl="5" marL="2743200" rtl="0" algn="l">
              <a:lnSpc>
                <a:spcPct val="100000"/>
              </a:lnSpc>
              <a:spcBef>
                <a:spcPts val="1200"/>
              </a:spcBef>
              <a:spcAft>
                <a:spcPts val="0"/>
              </a:spcAft>
              <a:buSzPts val="1620"/>
              <a:buChar char="•"/>
              <a:defRPr/>
            </a:lvl6pPr>
            <a:lvl7pPr indent="-331470" lvl="6" marL="3200400" rtl="0" algn="l">
              <a:lnSpc>
                <a:spcPct val="100000"/>
              </a:lnSpc>
              <a:spcBef>
                <a:spcPts val="1200"/>
              </a:spcBef>
              <a:spcAft>
                <a:spcPts val="0"/>
              </a:spcAft>
              <a:buSzPts val="1620"/>
              <a:buChar char="-"/>
              <a:defRPr/>
            </a:lvl7pPr>
            <a:lvl8pPr indent="-331470" lvl="7" marL="3657600" rtl="0" algn="l">
              <a:lnSpc>
                <a:spcPct val="100000"/>
              </a:lnSpc>
              <a:spcBef>
                <a:spcPts val="1200"/>
              </a:spcBef>
              <a:spcAft>
                <a:spcPts val="0"/>
              </a:spcAft>
              <a:buSzPts val="1620"/>
              <a:buChar char="•"/>
              <a:defRPr/>
            </a:lvl8pPr>
            <a:lvl9pPr indent="-331470" lvl="8" marL="4114800" rtl="0" algn="l">
              <a:lnSpc>
                <a:spcPct val="100000"/>
              </a:lnSpc>
              <a:spcBef>
                <a:spcPts val="1200"/>
              </a:spcBef>
              <a:spcAft>
                <a:spcPts val="0"/>
              </a:spcAft>
              <a:buSzPts val="1620"/>
              <a:buChar char="-"/>
              <a:defRPr/>
            </a:lvl9pPr>
          </a:lstStyle>
          <a:p/>
        </p:txBody>
      </p:sp>
      <p:sp>
        <p:nvSpPr>
          <p:cNvPr id="807" name="Google Shape;807;p66"/>
          <p:cNvSpPr txBox="1"/>
          <p:nvPr/>
        </p:nvSpPr>
        <p:spPr>
          <a:xfrm>
            <a:off x="-59635" y="1699591"/>
            <a:ext cx="0" cy="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t/>
            </a:r>
            <a:endParaRPr sz="1800">
              <a:solidFill>
                <a:schemeClr val="lt1"/>
              </a:solidFill>
              <a:latin typeface="Arial"/>
              <a:ea typeface="Arial"/>
              <a:cs typeface="Arial"/>
              <a:sym typeface="Arial"/>
            </a:endParaRPr>
          </a:p>
        </p:txBody>
      </p:sp>
      <p:sp>
        <p:nvSpPr>
          <p:cNvPr id="808" name="Google Shape;808;p66"/>
          <p:cNvSpPr txBox="1"/>
          <p:nvPr/>
        </p:nvSpPr>
        <p:spPr>
          <a:xfrm>
            <a:off x="12155557" y="4303643"/>
            <a:ext cx="0" cy="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9" name="Shape 809"/>
        <p:cNvGrpSpPr/>
        <p:nvPr/>
      </p:nvGrpSpPr>
      <p:grpSpPr>
        <a:xfrm>
          <a:off x="0" y="0"/>
          <a:ext cx="0" cy="0"/>
          <a:chOff x="0" y="0"/>
          <a:chExt cx="0" cy="0"/>
        </a:xfrm>
      </p:grpSpPr>
      <p:sp>
        <p:nvSpPr>
          <p:cNvPr id="810" name="Google Shape;810;p67"/>
          <p:cNvSpPr txBox="1"/>
          <p:nvPr>
            <p:ph type="ctrTitle"/>
          </p:nvPr>
        </p:nvSpPr>
        <p:spPr>
          <a:xfrm>
            <a:off x="1523603" y="1122363"/>
            <a:ext cx="91416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1" name="Google Shape;811;p67"/>
          <p:cNvSpPr txBox="1"/>
          <p:nvPr>
            <p:ph idx="1" type="subTitle"/>
          </p:nvPr>
        </p:nvSpPr>
        <p:spPr>
          <a:xfrm>
            <a:off x="1523603" y="3602038"/>
            <a:ext cx="91416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12" name="Google Shape;812;p67"/>
          <p:cNvSpPr txBox="1"/>
          <p:nvPr>
            <p:ph idx="10" type="dt"/>
          </p:nvPr>
        </p:nvSpPr>
        <p:spPr>
          <a:xfrm>
            <a:off x="837982" y="6356350"/>
            <a:ext cx="2742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3" name="Google Shape;813;p67"/>
          <p:cNvSpPr txBox="1"/>
          <p:nvPr>
            <p:ph idx="11" type="ftr"/>
          </p:nvPr>
        </p:nvSpPr>
        <p:spPr>
          <a:xfrm>
            <a:off x="4037548" y="6356350"/>
            <a:ext cx="4113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4" name="Google Shape;814;p67"/>
          <p:cNvSpPr txBox="1"/>
          <p:nvPr>
            <p:ph idx="12" type="sldNum"/>
          </p:nvPr>
        </p:nvSpPr>
        <p:spPr>
          <a:xfrm>
            <a:off x="8608358" y="6356350"/>
            <a:ext cx="2742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ntent Balanced">
  <p:cSld name="Two-Content Balanced">
    <p:spTree>
      <p:nvGrpSpPr>
        <p:cNvPr id="56" name="Shape 56"/>
        <p:cNvGrpSpPr/>
        <p:nvPr/>
      </p:nvGrpSpPr>
      <p:grpSpPr>
        <a:xfrm>
          <a:off x="0" y="0"/>
          <a:ext cx="0" cy="0"/>
          <a:chOff x="0" y="0"/>
          <a:chExt cx="0" cy="0"/>
        </a:xfrm>
      </p:grpSpPr>
      <p:sp>
        <p:nvSpPr>
          <p:cNvPr id="57" name="Google Shape;57;p8"/>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 type="subTitle"/>
          </p:nvPr>
        </p:nvSpPr>
        <p:spPr>
          <a:xfrm>
            <a:off x="592866" y="811830"/>
            <a:ext cx="1096268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59" name="Google Shape;59;p8"/>
          <p:cNvSpPr txBox="1"/>
          <p:nvPr>
            <p:ph idx="2" type="body"/>
          </p:nvPr>
        </p:nvSpPr>
        <p:spPr>
          <a:xfrm>
            <a:off x="579809" y="1600200"/>
            <a:ext cx="5313783" cy="457200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lvl1pPr>
            <a:lvl2pPr indent="-320040" lvl="1" marL="914400" algn="l">
              <a:lnSpc>
                <a:spcPct val="100000"/>
              </a:lnSpc>
              <a:spcBef>
                <a:spcPts val="600"/>
              </a:spcBef>
              <a:spcAft>
                <a:spcPts val="0"/>
              </a:spcAft>
              <a:buSzPts val="1440"/>
              <a:buChar char="•"/>
              <a:defRPr sz="1600"/>
            </a:lvl2pPr>
            <a:lvl3pPr indent="-308610" lvl="2" marL="1371600" algn="l">
              <a:lnSpc>
                <a:spcPct val="100000"/>
              </a:lnSpc>
              <a:spcBef>
                <a:spcPts val="600"/>
              </a:spcBef>
              <a:spcAft>
                <a:spcPts val="0"/>
              </a:spcAft>
              <a:buSzPts val="1260"/>
              <a:buChar char="–"/>
              <a:defRPr sz="1400"/>
            </a:lvl3pPr>
            <a:lvl4pPr indent="-297180" lvl="3" marL="1828800" algn="l">
              <a:lnSpc>
                <a:spcPct val="100000"/>
              </a:lnSpc>
              <a:spcBef>
                <a:spcPts val="600"/>
              </a:spcBef>
              <a:spcAft>
                <a:spcPts val="0"/>
              </a:spcAft>
              <a:buSzPts val="1080"/>
              <a:buChar char="•"/>
              <a:defRPr sz="1200"/>
            </a:lvl4pPr>
            <a:lvl5pPr indent="-297179" lvl="4" marL="2286000" algn="l">
              <a:lnSpc>
                <a:spcPct val="100000"/>
              </a:lnSpc>
              <a:spcBef>
                <a:spcPts val="600"/>
              </a:spcBef>
              <a:spcAft>
                <a:spcPts val="0"/>
              </a:spcAft>
              <a:buSzPts val="1080"/>
              <a:buChar char="–"/>
              <a:defRPr sz="1200"/>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60" name="Google Shape;60;p8"/>
          <p:cNvSpPr txBox="1"/>
          <p:nvPr>
            <p:ph idx="3" type="body"/>
          </p:nvPr>
        </p:nvSpPr>
        <p:spPr>
          <a:xfrm>
            <a:off x="6321287" y="1600200"/>
            <a:ext cx="5312700" cy="4572000"/>
          </a:xfrm>
          <a:prstGeom prst="rect">
            <a:avLst/>
          </a:prstGeom>
          <a:noFill/>
          <a:ln>
            <a:noFill/>
          </a:ln>
        </p:spPr>
        <p:txBody>
          <a:bodyPr anchorCtr="0" anchor="t" bIns="0" lIns="0" spcFirstLastPara="1" rIns="0" wrap="square" tIns="0">
            <a:noAutofit/>
          </a:bodyPr>
          <a:lstStyle>
            <a:lvl1pPr indent="-331470" lvl="0" marL="457200" algn="l">
              <a:lnSpc>
                <a:spcPct val="100000"/>
              </a:lnSpc>
              <a:spcBef>
                <a:spcPts val="600"/>
              </a:spcBef>
              <a:spcAft>
                <a:spcPts val="0"/>
              </a:spcAft>
              <a:buSzPts val="1620"/>
              <a:buChar char="​"/>
              <a:defRPr sz="1800"/>
            </a:lvl1pPr>
            <a:lvl2pPr indent="-320040" lvl="1" marL="914400" algn="l">
              <a:lnSpc>
                <a:spcPct val="100000"/>
              </a:lnSpc>
              <a:spcBef>
                <a:spcPts val="600"/>
              </a:spcBef>
              <a:spcAft>
                <a:spcPts val="0"/>
              </a:spcAft>
              <a:buSzPts val="1440"/>
              <a:buChar char="•"/>
              <a:defRPr sz="1600"/>
            </a:lvl2pPr>
            <a:lvl3pPr indent="-308610" lvl="2" marL="1371600" algn="l">
              <a:lnSpc>
                <a:spcPct val="100000"/>
              </a:lnSpc>
              <a:spcBef>
                <a:spcPts val="600"/>
              </a:spcBef>
              <a:spcAft>
                <a:spcPts val="0"/>
              </a:spcAft>
              <a:buSzPts val="1260"/>
              <a:buChar char="–"/>
              <a:defRPr sz="1400"/>
            </a:lvl3pPr>
            <a:lvl4pPr indent="-297180" lvl="3" marL="1828800" algn="l">
              <a:lnSpc>
                <a:spcPct val="100000"/>
              </a:lnSpc>
              <a:spcBef>
                <a:spcPts val="600"/>
              </a:spcBef>
              <a:spcAft>
                <a:spcPts val="0"/>
              </a:spcAft>
              <a:buSzPts val="1080"/>
              <a:buChar char="•"/>
              <a:defRPr sz="1200"/>
            </a:lvl4pPr>
            <a:lvl5pPr indent="-297179" lvl="4" marL="2286000" algn="l">
              <a:lnSpc>
                <a:spcPct val="100000"/>
              </a:lnSpc>
              <a:spcBef>
                <a:spcPts val="600"/>
              </a:spcBef>
              <a:spcAft>
                <a:spcPts val="0"/>
              </a:spcAft>
              <a:buSzPts val="1080"/>
              <a:buChar char="–"/>
              <a:defRPr sz="1200"/>
            </a:lvl5pPr>
            <a:lvl6pPr indent="-331470" lvl="5" marL="2743200" algn="l">
              <a:lnSpc>
                <a:spcPct val="100000"/>
              </a:lnSpc>
              <a:spcBef>
                <a:spcPts val="600"/>
              </a:spcBef>
              <a:spcAft>
                <a:spcPts val="0"/>
              </a:spcAft>
              <a:buSzPts val="162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61" name="Google Shape;61;p8"/>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62" name="Shape 62"/>
        <p:cNvGrpSpPr/>
        <p:nvPr/>
      </p:nvGrpSpPr>
      <p:grpSpPr>
        <a:xfrm>
          <a:off x="0" y="0"/>
          <a:ext cx="0" cy="0"/>
          <a:chOff x="0" y="0"/>
          <a:chExt cx="0" cy="0"/>
        </a:xfrm>
      </p:grpSpPr>
      <p:sp>
        <p:nvSpPr>
          <p:cNvPr id="63" name="Google Shape;63;p9"/>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subTitle"/>
          </p:nvPr>
        </p:nvSpPr>
        <p:spPr>
          <a:xfrm>
            <a:off x="592866" y="811830"/>
            <a:ext cx="10987947" cy="24774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800"/>
              <a:buNone/>
              <a:defRPr sz="2000">
                <a:solidFill>
                  <a:schemeClr val="dk2"/>
                </a:solidFill>
              </a:defRPr>
            </a:lvl1pPr>
            <a:lvl2pPr lvl="1" algn="ctr">
              <a:lnSpc>
                <a:spcPct val="100000"/>
              </a:lnSpc>
              <a:spcBef>
                <a:spcPts val="600"/>
              </a:spcBef>
              <a:spcAft>
                <a:spcPts val="0"/>
              </a:spcAft>
              <a:buSzPts val="1800"/>
              <a:buNone/>
              <a:defRPr sz="2000"/>
            </a:lvl2pPr>
            <a:lvl3pPr lvl="2" algn="ctr">
              <a:lnSpc>
                <a:spcPct val="100000"/>
              </a:lnSpc>
              <a:spcBef>
                <a:spcPts val="600"/>
              </a:spcBef>
              <a:spcAft>
                <a:spcPts val="0"/>
              </a:spcAft>
              <a:buSzPts val="1620"/>
              <a:buNone/>
              <a:defRPr sz="1800"/>
            </a:lvl3pPr>
            <a:lvl4pPr lvl="3" algn="ctr">
              <a:lnSpc>
                <a:spcPct val="100000"/>
              </a:lnSpc>
              <a:spcBef>
                <a:spcPts val="600"/>
              </a:spcBef>
              <a:spcAft>
                <a:spcPts val="0"/>
              </a:spcAft>
              <a:buSzPts val="1440"/>
              <a:buNone/>
              <a:defRPr sz="1600"/>
            </a:lvl4pPr>
            <a:lvl5pPr lvl="4" algn="ctr">
              <a:lnSpc>
                <a:spcPct val="100000"/>
              </a:lnSpc>
              <a:spcBef>
                <a:spcPts val="600"/>
              </a:spcBef>
              <a:spcAft>
                <a:spcPts val="0"/>
              </a:spcAft>
              <a:buSzPts val="1440"/>
              <a:buNone/>
              <a:defRPr sz="1600"/>
            </a:lvl5pPr>
            <a:lvl6pPr lvl="5" algn="ctr">
              <a:lnSpc>
                <a:spcPct val="100000"/>
              </a:lnSpc>
              <a:spcBef>
                <a:spcPts val="600"/>
              </a:spcBef>
              <a:spcAft>
                <a:spcPts val="0"/>
              </a:spcAft>
              <a:buSzPts val="1440"/>
              <a:buNone/>
              <a:defRPr sz="1600"/>
            </a:lvl6pPr>
            <a:lvl7pPr lvl="6" algn="ctr">
              <a:lnSpc>
                <a:spcPct val="100000"/>
              </a:lnSpc>
              <a:spcBef>
                <a:spcPts val="600"/>
              </a:spcBef>
              <a:spcAft>
                <a:spcPts val="0"/>
              </a:spcAft>
              <a:buSzPts val="1440"/>
              <a:buNone/>
              <a:defRPr sz="1600"/>
            </a:lvl7pPr>
            <a:lvl8pPr lvl="7" algn="ctr">
              <a:lnSpc>
                <a:spcPct val="100000"/>
              </a:lnSpc>
              <a:spcBef>
                <a:spcPts val="600"/>
              </a:spcBef>
              <a:spcAft>
                <a:spcPts val="0"/>
              </a:spcAft>
              <a:buSzPts val="1440"/>
              <a:buNone/>
              <a:defRPr sz="1600"/>
            </a:lvl8pPr>
            <a:lvl9pPr lvl="8" algn="ctr">
              <a:lnSpc>
                <a:spcPct val="100000"/>
              </a:lnSpc>
              <a:spcBef>
                <a:spcPts val="600"/>
              </a:spcBef>
              <a:spcAft>
                <a:spcPts val="0"/>
              </a:spcAft>
              <a:buSzPts val="1440"/>
              <a:buNone/>
              <a:defRPr sz="1600"/>
            </a:lvl9pPr>
          </a:lstStyle>
          <a:p/>
        </p:txBody>
      </p:sp>
      <p:sp>
        <p:nvSpPr>
          <p:cNvPr id="65" name="Google Shape;65;p9"/>
          <p:cNvSpPr txBox="1"/>
          <p:nvPr>
            <p:ph idx="2" type="body"/>
          </p:nvPr>
        </p:nvSpPr>
        <p:spPr>
          <a:xfrm>
            <a:off x="616505" y="1600201"/>
            <a:ext cx="10972800" cy="45720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500"/>
              </a:spcBef>
              <a:spcAft>
                <a:spcPts val="0"/>
              </a:spcAft>
              <a:buSzPts val="1800"/>
              <a:buChar char="​"/>
              <a:defRPr/>
            </a:lvl1pPr>
            <a:lvl2pPr indent="-331469" lvl="1" marL="914400" algn="l">
              <a:lnSpc>
                <a:spcPct val="100000"/>
              </a:lnSpc>
              <a:spcBef>
                <a:spcPts val="300"/>
              </a:spcBef>
              <a:spcAft>
                <a:spcPts val="0"/>
              </a:spcAft>
              <a:buSzPts val="1620"/>
              <a:buChar char="•"/>
              <a:defRPr/>
            </a:lvl2pPr>
            <a:lvl3pPr indent="-331469" lvl="2" marL="1371600" algn="l">
              <a:lnSpc>
                <a:spcPct val="100000"/>
              </a:lnSpc>
              <a:spcBef>
                <a:spcPts val="600"/>
              </a:spcBef>
              <a:spcAft>
                <a:spcPts val="0"/>
              </a:spcAft>
              <a:buSzPts val="1620"/>
              <a:buChar char="–"/>
              <a:defRPr/>
            </a:lvl3pPr>
            <a:lvl4pPr indent="-331469" lvl="3" marL="1828800" algn="l">
              <a:lnSpc>
                <a:spcPct val="100000"/>
              </a:lnSpc>
              <a:spcBef>
                <a:spcPts val="600"/>
              </a:spcBef>
              <a:spcAft>
                <a:spcPts val="0"/>
              </a:spcAft>
              <a:buSzPts val="1620"/>
              <a:buChar char="•"/>
              <a:defRPr/>
            </a:lvl4pPr>
            <a:lvl5pPr indent="-308610" lvl="4" marL="2286000" algn="l">
              <a:lnSpc>
                <a:spcPct val="100000"/>
              </a:lnSpc>
              <a:spcBef>
                <a:spcPts val="600"/>
              </a:spcBef>
              <a:spcAft>
                <a:spcPts val="0"/>
              </a:spcAft>
              <a:buSzPts val="1260"/>
              <a:buChar char="–"/>
              <a:defRPr/>
            </a:lvl5pPr>
            <a:lvl6pPr indent="-308610" lvl="5" marL="2743200" algn="l">
              <a:lnSpc>
                <a:spcPct val="100000"/>
              </a:lnSpc>
              <a:spcBef>
                <a:spcPts val="600"/>
              </a:spcBef>
              <a:spcAft>
                <a:spcPts val="0"/>
              </a:spcAft>
              <a:buSzPts val="1260"/>
              <a:buChar char="•"/>
              <a:defRPr/>
            </a:lvl6pPr>
            <a:lvl7pPr indent="-331470" lvl="6" marL="3200400" algn="l">
              <a:lnSpc>
                <a:spcPct val="100000"/>
              </a:lnSpc>
              <a:spcBef>
                <a:spcPts val="600"/>
              </a:spcBef>
              <a:spcAft>
                <a:spcPts val="0"/>
              </a:spcAft>
              <a:buSzPts val="1620"/>
              <a:buChar char="-"/>
              <a:defRPr/>
            </a:lvl7pPr>
            <a:lvl8pPr indent="-331470" lvl="7" marL="3657600" algn="l">
              <a:lnSpc>
                <a:spcPct val="100000"/>
              </a:lnSpc>
              <a:spcBef>
                <a:spcPts val="600"/>
              </a:spcBef>
              <a:spcAft>
                <a:spcPts val="0"/>
              </a:spcAft>
              <a:buSzPts val="1620"/>
              <a:buChar char="•"/>
              <a:defRPr/>
            </a:lvl8pPr>
            <a:lvl9pPr indent="-331470" lvl="8" marL="4114800" algn="l">
              <a:lnSpc>
                <a:spcPct val="100000"/>
              </a:lnSpc>
              <a:spcBef>
                <a:spcPts val="600"/>
              </a:spcBef>
              <a:spcAft>
                <a:spcPts val="0"/>
              </a:spcAft>
              <a:buSzPts val="1620"/>
              <a:buChar char="-"/>
              <a:defRPr/>
            </a:lvl9pPr>
          </a:lstStyle>
          <a:p/>
        </p:txBody>
      </p:sp>
      <p:sp>
        <p:nvSpPr>
          <p:cNvPr id="66" name="Google Shape;66;p9"/>
          <p:cNvSpPr txBox="1"/>
          <p:nvPr/>
        </p:nvSpPr>
        <p:spPr>
          <a:xfrm>
            <a:off x="11490941" y="6464808"/>
            <a:ext cx="437990" cy="18288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Subtitle and Content_1">
    <p:spTree>
      <p:nvGrpSpPr>
        <p:cNvPr id="67" name="Shape 67"/>
        <p:cNvGrpSpPr/>
        <p:nvPr/>
      </p:nvGrpSpPr>
      <p:grpSpPr>
        <a:xfrm>
          <a:off x="0" y="0"/>
          <a:ext cx="0" cy="0"/>
          <a:chOff x="0" y="0"/>
          <a:chExt cx="0" cy="0"/>
        </a:xfrm>
      </p:grpSpPr>
      <p:sp>
        <p:nvSpPr>
          <p:cNvPr id="68" name="Google Shape;68;p10"/>
          <p:cNvSpPr txBox="1"/>
          <p:nvPr>
            <p:ph type="title"/>
          </p:nvPr>
        </p:nvSpPr>
        <p:spPr>
          <a:xfrm>
            <a:off x="579809" y="412751"/>
            <a:ext cx="11001000" cy="381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2"/>
              </a:buClr>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0"/>
          <p:cNvSpPr txBox="1"/>
          <p:nvPr>
            <p:ph idx="1" type="body"/>
          </p:nvPr>
        </p:nvSpPr>
        <p:spPr>
          <a:xfrm>
            <a:off x="616505" y="1353312"/>
            <a:ext cx="10972800" cy="4818900"/>
          </a:xfrm>
          <a:prstGeom prst="rect">
            <a:avLst/>
          </a:prstGeom>
          <a:noFill/>
          <a:ln>
            <a:noFill/>
          </a:ln>
        </p:spPr>
        <p:txBody>
          <a:bodyPr anchorCtr="0" anchor="t" bIns="0" lIns="0" spcFirstLastPara="1" rIns="0" wrap="square" tIns="0">
            <a:noAutofit/>
          </a:bodyPr>
          <a:lstStyle>
            <a:lvl1pPr indent="-342900" lvl="0" marL="457200" rtl="0" algn="l">
              <a:lnSpc>
                <a:spcPct val="100000"/>
              </a:lnSpc>
              <a:spcBef>
                <a:spcPts val="1500"/>
              </a:spcBef>
              <a:spcAft>
                <a:spcPts val="0"/>
              </a:spcAft>
              <a:buSzPts val="1800"/>
              <a:buChar char="​"/>
              <a:defRPr/>
            </a:lvl1pPr>
            <a:lvl2pPr indent="-331469" lvl="1" marL="914400" rtl="0" algn="l">
              <a:lnSpc>
                <a:spcPct val="100000"/>
              </a:lnSpc>
              <a:spcBef>
                <a:spcPts val="300"/>
              </a:spcBef>
              <a:spcAft>
                <a:spcPts val="0"/>
              </a:spcAft>
              <a:buSzPts val="1620"/>
              <a:buChar char="•"/>
              <a:defRPr/>
            </a:lvl2pPr>
            <a:lvl3pPr indent="-331469" lvl="2" marL="1371600" rtl="0" algn="l">
              <a:lnSpc>
                <a:spcPct val="100000"/>
              </a:lnSpc>
              <a:spcBef>
                <a:spcPts val="600"/>
              </a:spcBef>
              <a:spcAft>
                <a:spcPts val="0"/>
              </a:spcAft>
              <a:buSzPts val="1620"/>
              <a:buChar char="–"/>
              <a:defRPr/>
            </a:lvl3pPr>
            <a:lvl4pPr indent="-331469" lvl="3" marL="1828800" rtl="0" algn="l">
              <a:lnSpc>
                <a:spcPct val="100000"/>
              </a:lnSpc>
              <a:spcBef>
                <a:spcPts val="600"/>
              </a:spcBef>
              <a:spcAft>
                <a:spcPts val="0"/>
              </a:spcAft>
              <a:buSzPts val="1620"/>
              <a:buChar char="•"/>
              <a:defRPr/>
            </a:lvl4pPr>
            <a:lvl5pPr indent="-308610" lvl="4" marL="2286000" rtl="0" algn="l">
              <a:lnSpc>
                <a:spcPct val="100000"/>
              </a:lnSpc>
              <a:spcBef>
                <a:spcPts val="600"/>
              </a:spcBef>
              <a:spcAft>
                <a:spcPts val="0"/>
              </a:spcAft>
              <a:buSzPts val="1260"/>
              <a:buChar char="–"/>
              <a:defRPr/>
            </a:lvl5pPr>
            <a:lvl6pPr indent="-308610" lvl="5" marL="2743200" rtl="0" algn="l">
              <a:lnSpc>
                <a:spcPct val="100000"/>
              </a:lnSpc>
              <a:spcBef>
                <a:spcPts val="600"/>
              </a:spcBef>
              <a:spcAft>
                <a:spcPts val="0"/>
              </a:spcAft>
              <a:buSzPts val="1260"/>
              <a:buChar char="•"/>
              <a:defRPr/>
            </a:lvl6pPr>
            <a:lvl7pPr indent="-331470" lvl="6" marL="3200400" rtl="0" algn="l">
              <a:lnSpc>
                <a:spcPct val="100000"/>
              </a:lnSpc>
              <a:spcBef>
                <a:spcPts val="600"/>
              </a:spcBef>
              <a:spcAft>
                <a:spcPts val="0"/>
              </a:spcAft>
              <a:buSzPts val="1620"/>
              <a:buChar char="-"/>
              <a:defRPr/>
            </a:lvl7pPr>
            <a:lvl8pPr indent="-331470" lvl="7" marL="3657600" rtl="0" algn="l">
              <a:lnSpc>
                <a:spcPct val="100000"/>
              </a:lnSpc>
              <a:spcBef>
                <a:spcPts val="600"/>
              </a:spcBef>
              <a:spcAft>
                <a:spcPts val="0"/>
              </a:spcAft>
              <a:buSzPts val="1620"/>
              <a:buChar char="•"/>
              <a:defRPr/>
            </a:lvl8pPr>
            <a:lvl9pPr indent="-331470" lvl="8" marL="4114800" rtl="0" algn="l">
              <a:lnSpc>
                <a:spcPct val="100000"/>
              </a:lnSpc>
              <a:spcBef>
                <a:spcPts val="600"/>
              </a:spcBef>
              <a:spcAft>
                <a:spcPts val="0"/>
              </a:spcAft>
              <a:buSzPts val="1620"/>
              <a:buChar char="-"/>
              <a:defRPr/>
            </a:lvl9pPr>
          </a:lstStyle>
          <a:p/>
        </p:txBody>
      </p:sp>
      <p:sp>
        <p:nvSpPr>
          <p:cNvPr id="70" name="Google Shape;70;p10"/>
          <p:cNvSpPr txBox="1"/>
          <p:nvPr/>
        </p:nvSpPr>
        <p:spPr>
          <a:xfrm>
            <a:off x="11490941" y="6464808"/>
            <a:ext cx="438000" cy="183000"/>
          </a:xfrm>
          <a:prstGeom prst="rect">
            <a:avLst/>
          </a:prstGeom>
          <a:noFill/>
          <a:ln>
            <a:noFill/>
          </a:ln>
        </p:spPr>
        <p:txBody>
          <a:bodyPr anchorCtr="0" anchor="ctr" bIns="0" lIns="0" spcFirstLastPara="1" rIns="0" wrap="square" tIns="0">
            <a:noAutofit/>
          </a:bodyPr>
          <a:lstStyle/>
          <a:p>
            <a:pPr indent="0" lvl="0" marL="0" marR="0" rtl="0" algn="r">
              <a:lnSpc>
                <a:spcPct val="90000"/>
              </a:lnSpc>
              <a:spcBef>
                <a:spcPts val="0"/>
              </a:spcBef>
              <a:spcAft>
                <a:spcPts val="0"/>
              </a:spcAft>
              <a:buNone/>
            </a:pPr>
            <a:fld id="{00000000-1234-1234-1234-123412341234}" type="slidenum">
              <a:rPr lang="en-US" sz="800">
                <a:solidFill>
                  <a:schemeClr val="dk2"/>
                </a:solidFill>
                <a:latin typeface="Proxima Nova"/>
                <a:ea typeface="Proxima Nova"/>
                <a:cs typeface="Proxima Nova"/>
                <a:sym typeface="Proxima Nova"/>
              </a:rPr>
              <a:t>‹#›</a:t>
            </a:fld>
            <a:endParaRPr sz="800">
              <a:solidFill>
                <a:schemeClr val="dk2"/>
              </a:solidFill>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8.xml"/><Relationship Id="rId42" Type="http://schemas.openxmlformats.org/officeDocument/2006/relationships/slideLayout" Target="../slideLayouts/slideLayout40.xml"/><Relationship Id="rId41" Type="http://schemas.openxmlformats.org/officeDocument/2006/relationships/slideLayout" Target="../slideLayouts/slideLayout39.xml"/><Relationship Id="rId44" Type="http://schemas.openxmlformats.org/officeDocument/2006/relationships/slideLayout" Target="../slideLayouts/slideLayout42.xml"/><Relationship Id="rId43" Type="http://schemas.openxmlformats.org/officeDocument/2006/relationships/slideLayout" Target="../slideLayouts/slideLayout41.xml"/><Relationship Id="rId46" Type="http://schemas.openxmlformats.org/officeDocument/2006/relationships/slideLayout" Target="../slideLayouts/slideLayout44.xml"/><Relationship Id="rId45" Type="http://schemas.openxmlformats.org/officeDocument/2006/relationships/slideLayout" Target="../slideLayouts/slideLayout43.xml"/><Relationship Id="rId1" Type="http://schemas.openxmlformats.org/officeDocument/2006/relationships/image" Target="../media/image12.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48" Type="http://schemas.openxmlformats.org/officeDocument/2006/relationships/slideLayout" Target="../slideLayouts/slideLayout46.xml"/><Relationship Id="rId47" Type="http://schemas.openxmlformats.org/officeDocument/2006/relationships/slideLayout" Target="../slideLayouts/slideLayout45.xml"/><Relationship Id="rId49" Type="http://schemas.openxmlformats.org/officeDocument/2006/relationships/slideLayout" Target="../slideLayouts/slideLayout4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33" Type="http://schemas.openxmlformats.org/officeDocument/2006/relationships/slideLayout" Target="../slideLayouts/slideLayout31.xml"/><Relationship Id="rId32" Type="http://schemas.openxmlformats.org/officeDocument/2006/relationships/slideLayout" Target="../slideLayouts/slideLayout30.xml"/><Relationship Id="rId35" Type="http://schemas.openxmlformats.org/officeDocument/2006/relationships/slideLayout" Target="../slideLayouts/slideLayout33.xml"/><Relationship Id="rId34" Type="http://schemas.openxmlformats.org/officeDocument/2006/relationships/slideLayout" Target="../slideLayouts/slideLayout32.xml"/><Relationship Id="rId37" Type="http://schemas.openxmlformats.org/officeDocument/2006/relationships/slideLayout" Target="../slideLayouts/slideLayout35.xml"/><Relationship Id="rId36" Type="http://schemas.openxmlformats.org/officeDocument/2006/relationships/slideLayout" Target="../slideLayouts/slideLayout34.xml"/><Relationship Id="rId39" Type="http://schemas.openxmlformats.org/officeDocument/2006/relationships/slideLayout" Target="../slideLayouts/slideLayout37.xml"/><Relationship Id="rId38" Type="http://schemas.openxmlformats.org/officeDocument/2006/relationships/slideLayout" Target="../slideLayouts/slideLayout36.xml"/><Relationship Id="rId62" Type="http://schemas.openxmlformats.org/officeDocument/2006/relationships/slideLayout" Target="../slideLayouts/slideLayout60.xml"/><Relationship Id="rId61" Type="http://schemas.openxmlformats.org/officeDocument/2006/relationships/slideLayout" Target="../slideLayouts/slideLayout59.xml"/><Relationship Id="rId20" Type="http://schemas.openxmlformats.org/officeDocument/2006/relationships/slideLayout" Target="../slideLayouts/slideLayout18.xml"/><Relationship Id="rId64" Type="http://schemas.openxmlformats.org/officeDocument/2006/relationships/slideLayout" Target="../slideLayouts/slideLayout62.xml"/><Relationship Id="rId63" Type="http://schemas.openxmlformats.org/officeDocument/2006/relationships/slideLayout" Target="../slideLayouts/slideLayout61.xml"/><Relationship Id="rId22" Type="http://schemas.openxmlformats.org/officeDocument/2006/relationships/slideLayout" Target="../slideLayouts/slideLayout20.xml"/><Relationship Id="rId66" Type="http://schemas.openxmlformats.org/officeDocument/2006/relationships/slideLayout" Target="../slideLayouts/slideLayout64.xml"/><Relationship Id="rId21" Type="http://schemas.openxmlformats.org/officeDocument/2006/relationships/slideLayout" Target="../slideLayouts/slideLayout19.xml"/><Relationship Id="rId65" Type="http://schemas.openxmlformats.org/officeDocument/2006/relationships/slideLayout" Target="../slideLayouts/slideLayout63.xml"/><Relationship Id="rId24" Type="http://schemas.openxmlformats.org/officeDocument/2006/relationships/slideLayout" Target="../slideLayouts/slideLayout22.xml"/><Relationship Id="rId68" Type="http://schemas.openxmlformats.org/officeDocument/2006/relationships/slideLayout" Target="../slideLayouts/slideLayout66.xml"/><Relationship Id="rId23" Type="http://schemas.openxmlformats.org/officeDocument/2006/relationships/slideLayout" Target="../slideLayouts/slideLayout21.xml"/><Relationship Id="rId67" Type="http://schemas.openxmlformats.org/officeDocument/2006/relationships/slideLayout" Target="../slideLayouts/slideLayout65.xml"/><Relationship Id="rId60" Type="http://schemas.openxmlformats.org/officeDocument/2006/relationships/slideLayout" Target="../slideLayouts/slideLayout58.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69" Type="http://schemas.openxmlformats.org/officeDocument/2006/relationships/theme" Target="../theme/theme2.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29" Type="http://schemas.openxmlformats.org/officeDocument/2006/relationships/slideLayout" Target="../slideLayouts/slideLayout27.xml"/><Relationship Id="rId51" Type="http://schemas.openxmlformats.org/officeDocument/2006/relationships/slideLayout" Target="../slideLayouts/slideLayout49.xml"/><Relationship Id="rId50" Type="http://schemas.openxmlformats.org/officeDocument/2006/relationships/slideLayout" Target="../slideLayouts/slideLayout48.xml"/><Relationship Id="rId53" Type="http://schemas.openxmlformats.org/officeDocument/2006/relationships/slideLayout" Target="../slideLayouts/slideLayout51.xml"/><Relationship Id="rId52" Type="http://schemas.openxmlformats.org/officeDocument/2006/relationships/slideLayout" Target="../slideLayouts/slideLayout50.xml"/><Relationship Id="rId11" Type="http://schemas.openxmlformats.org/officeDocument/2006/relationships/slideLayout" Target="../slideLayouts/slideLayout9.xml"/><Relationship Id="rId55" Type="http://schemas.openxmlformats.org/officeDocument/2006/relationships/slideLayout" Target="../slideLayouts/slideLayout53.xml"/><Relationship Id="rId10" Type="http://schemas.openxmlformats.org/officeDocument/2006/relationships/slideLayout" Target="../slideLayouts/slideLayout8.xml"/><Relationship Id="rId54" Type="http://schemas.openxmlformats.org/officeDocument/2006/relationships/slideLayout" Target="../slideLayouts/slideLayout52.xml"/><Relationship Id="rId13" Type="http://schemas.openxmlformats.org/officeDocument/2006/relationships/slideLayout" Target="../slideLayouts/slideLayout11.xml"/><Relationship Id="rId57" Type="http://schemas.openxmlformats.org/officeDocument/2006/relationships/slideLayout" Target="../slideLayouts/slideLayout55.xml"/><Relationship Id="rId12" Type="http://schemas.openxmlformats.org/officeDocument/2006/relationships/slideLayout" Target="../slideLayouts/slideLayout10.xml"/><Relationship Id="rId56" Type="http://schemas.openxmlformats.org/officeDocument/2006/relationships/slideLayout" Target="../slideLayouts/slideLayout54.xml"/><Relationship Id="rId15" Type="http://schemas.openxmlformats.org/officeDocument/2006/relationships/slideLayout" Target="../slideLayouts/slideLayout13.xml"/><Relationship Id="rId59" Type="http://schemas.openxmlformats.org/officeDocument/2006/relationships/slideLayout" Target="../slideLayouts/slideLayout57.xml"/><Relationship Id="rId14" Type="http://schemas.openxmlformats.org/officeDocument/2006/relationships/slideLayout" Target="../slideLayouts/slideLayout12.xml"/><Relationship Id="rId58" Type="http://schemas.openxmlformats.org/officeDocument/2006/relationships/slideLayout" Target="../slideLayouts/slideLayout56.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79809" y="412751"/>
            <a:ext cx="11001004" cy="3810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2"/>
              </a:buClr>
              <a:buSzPts val="2800"/>
              <a:buFont typeface="Proxima Nova"/>
              <a:buNone/>
              <a:defRPr i="0" sz="2800" u="none" cap="none" strike="noStrike">
                <a:solidFill>
                  <a:schemeClr val="accent2"/>
                </a:solidFill>
                <a:latin typeface="Proxima Nova"/>
                <a:ea typeface="Proxima Nova"/>
                <a:cs typeface="Proxima Nova"/>
                <a:sym typeface="Proxima Nova"/>
              </a:defRPr>
            </a:lvl1pPr>
            <a:lvl2pPr lvl="1">
              <a:spcBef>
                <a:spcPts val="0"/>
              </a:spcBef>
              <a:spcAft>
                <a:spcPts val="0"/>
              </a:spcAft>
              <a:buSzPts val="1400"/>
              <a:buFont typeface="Proxima Nova"/>
              <a:buNone/>
              <a:defRPr sz="1800">
                <a:latin typeface="Proxima Nova"/>
                <a:ea typeface="Proxima Nova"/>
                <a:cs typeface="Proxima Nova"/>
                <a:sym typeface="Proxima Nova"/>
              </a:defRPr>
            </a:lvl2pPr>
            <a:lvl3pPr lvl="2">
              <a:spcBef>
                <a:spcPts val="0"/>
              </a:spcBef>
              <a:spcAft>
                <a:spcPts val="0"/>
              </a:spcAft>
              <a:buSzPts val="1400"/>
              <a:buFont typeface="Proxima Nova"/>
              <a:buNone/>
              <a:defRPr sz="1800">
                <a:latin typeface="Proxima Nova"/>
                <a:ea typeface="Proxima Nova"/>
                <a:cs typeface="Proxima Nova"/>
                <a:sym typeface="Proxima Nova"/>
              </a:defRPr>
            </a:lvl3pPr>
            <a:lvl4pPr lvl="3">
              <a:spcBef>
                <a:spcPts val="0"/>
              </a:spcBef>
              <a:spcAft>
                <a:spcPts val="0"/>
              </a:spcAft>
              <a:buSzPts val="1400"/>
              <a:buFont typeface="Proxima Nova"/>
              <a:buNone/>
              <a:defRPr sz="1800">
                <a:latin typeface="Proxima Nova"/>
                <a:ea typeface="Proxima Nova"/>
                <a:cs typeface="Proxima Nova"/>
                <a:sym typeface="Proxima Nova"/>
              </a:defRPr>
            </a:lvl4pPr>
            <a:lvl5pPr lvl="4">
              <a:spcBef>
                <a:spcPts val="0"/>
              </a:spcBef>
              <a:spcAft>
                <a:spcPts val="0"/>
              </a:spcAft>
              <a:buSzPts val="1400"/>
              <a:buFont typeface="Proxima Nova"/>
              <a:buNone/>
              <a:defRPr sz="1800">
                <a:latin typeface="Proxima Nova"/>
                <a:ea typeface="Proxima Nova"/>
                <a:cs typeface="Proxima Nova"/>
                <a:sym typeface="Proxima Nova"/>
              </a:defRPr>
            </a:lvl5pPr>
            <a:lvl6pPr lvl="5">
              <a:spcBef>
                <a:spcPts val="0"/>
              </a:spcBef>
              <a:spcAft>
                <a:spcPts val="0"/>
              </a:spcAft>
              <a:buSzPts val="1400"/>
              <a:buFont typeface="Proxima Nova"/>
              <a:buNone/>
              <a:defRPr sz="1800">
                <a:latin typeface="Proxima Nova"/>
                <a:ea typeface="Proxima Nova"/>
                <a:cs typeface="Proxima Nova"/>
                <a:sym typeface="Proxima Nova"/>
              </a:defRPr>
            </a:lvl6pPr>
            <a:lvl7pPr lvl="6">
              <a:spcBef>
                <a:spcPts val="0"/>
              </a:spcBef>
              <a:spcAft>
                <a:spcPts val="0"/>
              </a:spcAft>
              <a:buSzPts val="1400"/>
              <a:buFont typeface="Proxima Nova"/>
              <a:buNone/>
              <a:defRPr sz="1800">
                <a:latin typeface="Proxima Nova"/>
                <a:ea typeface="Proxima Nova"/>
                <a:cs typeface="Proxima Nova"/>
                <a:sym typeface="Proxima Nova"/>
              </a:defRPr>
            </a:lvl7pPr>
            <a:lvl8pPr lvl="7">
              <a:spcBef>
                <a:spcPts val="0"/>
              </a:spcBef>
              <a:spcAft>
                <a:spcPts val="0"/>
              </a:spcAft>
              <a:buSzPts val="1400"/>
              <a:buFont typeface="Proxima Nova"/>
              <a:buNone/>
              <a:defRPr sz="1800">
                <a:latin typeface="Proxima Nova"/>
                <a:ea typeface="Proxima Nova"/>
                <a:cs typeface="Proxima Nova"/>
                <a:sym typeface="Proxima Nova"/>
              </a:defRPr>
            </a:lvl8pPr>
            <a:lvl9pPr lvl="8">
              <a:spcBef>
                <a:spcPts val="0"/>
              </a:spcBef>
              <a:spcAft>
                <a:spcPts val="0"/>
              </a:spcAft>
              <a:buSzPts val="1400"/>
              <a:buFont typeface="Proxima Nova"/>
              <a:buNone/>
              <a:defRPr sz="1800">
                <a:latin typeface="Proxima Nova"/>
                <a:ea typeface="Proxima Nova"/>
                <a:cs typeface="Proxima Nova"/>
                <a:sym typeface="Proxima Nova"/>
              </a:defRPr>
            </a:lvl9pPr>
          </a:lstStyle>
          <a:p/>
        </p:txBody>
      </p:sp>
      <p:sp>
        <p:nvSpPr>
          <p:cNvPr id="11" name="Google Shape;11;p1"/>
          <p:cNvSpPr txBox="1"/>
          <p:nvPr>
            <p:ph idx="1" type="body"/>
          </p:nvPr>
        </p:nvSpPr>
        <p:spPr>
          <a:xfrm>
            <a:off x="609441" y="1600203"/>
            <a:ext cx="10969943" cy="4580461"/>
          </a:xfrm>
          <a:prstGeom prst="rect">
            <a:avLst/>
          </a:prstGeom>
          <a:noFill/>
          <a:ln>
            <a:noFill/>
          </a:ln>
        </p:spPr>
        <p:txBody>
          <a:bodyPr anchorCtr="0" anchor="t" bIns="0" lIns="0" spcFirstLastPara="1" rIns="0" wrap="square" tIns="0">
            <a:noAutofit/>
          </a:bodyPr>
          <a:lstStyle>
            <a:lvl1pPr indent="-342900" lvl="0" marL="457200" marR="0" rtl="0" algn="l">
              <a:lnSpc>
                <a:spcPct val="100000"/>
              </a:lnSpc>
              <a:spcBef>
                <a:spcPts val="600"/>
              </a:spcBef>
              <a:spcAft>
                <a:spcPts val="0"/>
              </a:spcAft>
              <a:buClr>
                <a:srgbClr val="A8A8AB"/>
              </a:buClr>
              <a:buSzPts val="1800"/>
              <a:buFont typeface="Proxima Nova"/>
              <a:buChar char="​"/>
              <a:defRPr i="0" sz="2000" u="none" cap="none" strike="noStrike">
                <a:solidFill>
                  <a:schemeClr val="dk2"/>
                </a:solidFill>
                <a:latin typeface="Proxima Nova"/>
                <a:ea typeface="Proxima Nova"/>
                <a:cs typeface="Proxima Nova"/>
                <a:sym typeface="Proxima Nova"/>
              </a:defRPr>
            </a:lvl1pPr>
            <a:lvl2pPr indent="-331469" lvl="1" marL="914400" marR="0" rtl="0" algn="l">
              <a:lnSpc>
                <a:spcPct val="100000"/>
              </a:lnSpc>
              <a:spcBef>
                <a:spcPts val="600"/>
              </a:spcBef>
              <a:spcAft>
                <a:spcPts val="0"/>
              </a:spcAft>
              <a:buClr>
                <a:schemeClr val="dk2"/>
              </a:buClr>
              <a:buSzPts val="1620"/>
              <a:buFont typeface="Proxima Nova"/>
              <a:buChar char="•"/>
              <a:defRPr i="0" sz="1800" u="none" cap="none" strike="noStrike">
                <a:solidFill>
                  <a:schemeClr val="dk2"/>
                </a:solidFill>
                <a:latin typeface="Proxima Nova"/>
                <a:ea typeface="Proxima Nova"/>
                <a:cs typeface="Proxima Nova"/>
                <a:sym typeface="Proxima Nova"/>
              </a:defRPr>
            </a:lvl2pPr>
            <a:lvl3pPr indent="-320039" lvl="2" marL="1371600" marR="0" rtl="0" algn="l">
              <a:lnSpc>
                <a:spcPct val="100000"/>
              </a:lnSpc>
              <a:spcBef>
                <a:spcPts val="600"/>
              </a:spcBef>
              <a:spcAft>
                <a:spcPts val="0"/>
              </a:spcAft>
              <a:buClr>
                <a:schemeClr val="dk2"/>
              </a:buClr>
              <a:buSzPts val="1440"/>
              <a:buFont typeface="Proxima Nova"/>
              <a:buChar char="–"/>
              <a:defRPr i="0" sz="1600" u="none" cap="none" strike="noStrike">
                <a:solidFill>
                  <a:schemeClr val="dk2"/>
                </a:solidFill>
                <a:latin typeface="Proxima Nova"/>
                <a:ea typeface="Proxima Nova"/>
                <a:cs typeface="Proxima Nova"/>
                <a:sym typeface="Proxima Nova"/>
              </a:defRPr>
            </a:lvl3pPr>
            <a:lvl4pPr indent="-308610" lvl="3" marL="1828800"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4pPr>
            <a:lvl5pPr indent="-308610" lvl="4" marL="2286000"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5pPr>
            <a:lvl6pPr indent="-308610" lvl="5" marL="2743200"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6pPr>
            <a:lvl7pPr indent="-308610" lvl="6" marL="3200400"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7pPr>
            <a:lvl8pPr indent="-308609" lvl="7" marL="3657600"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8pPr>
            <a:lvl9pPr indent="-308609" lvl="8" marL="4114800" marR="0" rtl="0" algn="l">
              <a:lnSpc>
                <a:spcPct val="100000"/>
              </a:lnSpc>
              <a:spcBef>
                <a:spcPts val="600"/>
              </a:spcBef>
              <a:spcAft>
                <a:spcPts val="0"/>
              </a:spcAft>
              <a:buClr>
                <a:schemeClr val="dk2"/>
              </a:buClr>
              <a:buSzPts val="1260"/>
              <a:buFont typeface="Proxima Nova"/>
              <a:buChar char="-"/>
              <a:defRPr i="0" sz="1400" u="none" cap="none" strike="noStrike">
                <a:solidFill>
                  <a:schemeClr val="dk2"/>
                </a:solidFill>
                <a:latin typeface="Proxima Nova"/>
                <a:ea typeface="Proxima Nova"/>
                <a:cs typeface="Proxima Nova"/>
                <a:sym typeface="Proxima Nova"/>
              </a:defRPr>
            </a:lvl9pPr>
          </a:lstStyle>
          <a:p/>
        </p:txBody>
      </p:sp>
      <p:pic>
        <p:nvPicPr>
          <p:cNvPr id="12" name="Google Shape;12;p1"/>
          <p:cNvPicPr preferRelativeResize="0"/>
          <p:nvPr/>
        </p:nvPicPr>
        <p:blipFill rotWithShape="1">
          <a:blip r:embed="rId1">
            <a:alphaModFix/>
          </a:blip>
          <a:srcRect b="0" l="0" r="0" t="0"/>
          <a:stretch/>
        </p:blipFill>
        <p:spPr>
          <a:xfrm>
            <a:off x="-1" y="6766560"/>
            <a:ext cx="12188825" cy="95225"/>
          </a:xfrm>
          <a:prstGeom prst="rect">
            <a:avLst/>
          </a:prstGeom>
          <a:noFill/>
          <a:ln>
            <a:noFill/>
          </a:ln>
        </p:spPr>
      </p:pic>
      <p:sp>
        <p:nvSpPr>
          <p:cNvPr id="13" name="Google Shape;13;p1"/>
          <p:cNvSpPr txBox="1"/>
          <p:nvPr>
            <p:ph idx="11" type="ftr"/>
          </p:nvPr>
        </p:nvSpPr>
        <p:spPr>
          <a:xfrm>
            <a:off x="4037013" y="735203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Font typeface="Proxima Nova"/>
              <a:buNone/>
              <a:defRPr i="0" sz="1200" u="none" cap="none" strike="noStrike">
                <a:solidFill>
                  <a:srgbClr val="A3A3A5"/>
                </a:solidFill>
                <a:latin typeface="Proxima Nova"/>
                <a:ea typeface="Proxima Nova"/>
                <a:cs typeface="Proxima Nova"/>
                <a:sym typeface="Proxima Nova"/>
              </a:defRPr>
            </a:lvl1pPr>
            <a:lvl2pPr lvl="1"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2pPr>
            <a:lvl3pPr lvl="2"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3pPr>
            <a:lvl4pPr lvl="3"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4pPr>
            <a:lvl5pPr lvl="4"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5pPr>
            <a:lvl6pPr lvl="5"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6pPr>
            <a:lvl7pPr lvl="6"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7pPr>
            <a:lvl8pPr lvl="7"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8pPr>
            <a:lvl9pPr lvl="8" marR="0" rtl="0" algn="l">
              <a:spcBef>
                <a:spcPts val="0"/>
              </a:spcBef>
              <a:spcAft>
                <a:spcPts val="0"/>
              </a:spcAft>
              <a:buSzPts val="1400"/>
              <a:buFont typeface="Proxima Nova"/>
              <a:buNone/>
              <a:defRPr i="0" sz="1800" u="none" cap="none" strike="noStrike">
                <a:solidFill>
                  <a:schemeClr val="dk1"/>
                </a:solidFill>
                <a:latin typeface="Proxima Nova"/>
                <a:ea typeface="Proxima Nova"/>
                <a:cs typeface="Proxima Nova"/>
                <a:sym typeface="Proxima Nova"/>
              </a:defRPr>
            </a:lvl9pPr>
          </a:lstStyle>
          <a:p/>
        </p:txBody>
      </p:sp>
      <p:sp>
        <p:nvSpPr>
          <p:cNvPr id="14" name="Google Shape;14;p1"/>
          <p:cNvSpPr txBox="1"/>
          <p:nvPr>
            <p:ph idx="12" type="sldNum"/>
          </p:nvPr>
        </p:nvSpPr>
        <p:spPr>
          <a:xfrm>
            <a:off x="8609013" y="7352030"/>
            <a:ext cx="274161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i="0" sz="1200" u="none" cap="none" strike="noStrike">
                <a:solidFill>
                  <a:srgbClr val="A3A3A5"/>
                </a:solidFill>
                <a:latin typeface="Proxima Nova"/>
                <a:ea typeface="Proxima Nova"/>
                <a:cs typeface="Proxima Nova"/>
                <a:sym typeface="Proxima Nova"/>
              </a:defRPr>
            </a:lvl1pPr>
            <a:lvl2pPr indent="0" lvl="1" marL="0" marR="0" rtl="0" algn="r">
              <a:spcBef>
                <a:spcPts val="0"/>
              </a:spcBef>
              <a:buNone/>
              <a:defRPr i="0" sz="1200" u="none" cap="none" strike="noStrike">
                <a:solidFill>
                  <a:srgbClr val="A3A3A5"/>
                </a:solidFill>
                <a:latin typeface="Proxima Nova"/>
                <a:ea typeface="Proxima Nova"/>
                <a:cs typeface="Proxima Nova"/>
                <a:sym typeface="Proxima Nova"/>
              </a:defRPr>
            </a:lvl2pPr>
            <a:lvl3pPr indent="0" lvl="2" marL="0" marR="0" rtl="0" algn="r">
              <a:spcBef>
                <a:spcPts val="0"/>
              </a:spcBef>
              <a:buNone/>
              <a:defRPr i="0" sz="1200" u="none" cap="none" strike="noStrike">
                <a:solidFill>
                  <a:srgbClr val="A3A3A5"/>
                </a:solidFill>
                <a:latin typeface="Proxima Nova"/>
                <a:ea typeface="Proxima Nova"/>
                <a:cs typeface="Proxima Nova"/>
                <a:sym typeface="Proxima Nova"/>
              </a:defRPr>
            </a:lvl3pPr>
            <a:lvl4pPr indent="0" lvl="3" marL="0" marR="0" rtl="0" algn="r">
              <a:spcBef>
                <a:spcPts val="0"/>
              </a:spcBef>
              <a:buNone/>
              <a:defRPr i="0" sz="1200" u="none" cap="none" strike="noStrike">
                <a:solidFill>
                  <a:srgbClr val="A3A3A5"/>
                </a:solidFill>
                <a:latin typeface="Proxima Nova"/>
                <a:ea typeface="Proxima Nova"/>
                <a:cs typeface="Proxima Nova"/>
                <a:sym typeface="Proxima Nova"/>
              </a:defRPr>
            </a:lvl4pPr>
            <a:lvl5pPr indent="0" lvl="4" marL="0" marR="0" rtl="0" algn="r">
              <a:spcBef>
                <a:spcPts val="0"/>
              </a:spcBef>
              <a:buNone/>
              <a:defRPr i="0" sz="1200" u="none" cap="none" strike="noStrike">
                <a:solidFill>
                  <a:srgbClr val="A3A3A5"/>
                </a:solidFill>
                <a:latin typeface="Proxima Nova"/>
                <a:ea typeface="Proxima Nova"/>
                <a:cs typeface="Proxima Nova"/>
                <a:sym typeface="Proxima Nova"/>
              </a:defRPr>
            </a:lvl5pPr>
            <a:lvl6pPr indent="0" lvl="5" marL="0" marR="0" rtl="0" algn="r">
              <a:spcBef>
                <a:spcPts val="0"/>
              </a:spcBef>
              <a:buNone/>
              <a:defRPr i="0" sz="1200" u="none" cap="none" strike="noStrike">
                <a:solidFill>
                  <a:srgbClr val="A3A3A5"/>
                </a:solidFill>
                <a:latin typeface="Proxima Nova"/>
                <a:ea typeface="Proxima Nova"/>
                <a:cs typeface="Proxima Nova"/>
                <a:sym typeface="Proxima Nova"/>
              </a:defRPr>
            </a:lvl6pPr>
            <a:lvl7pPr indent="0" lvl="6" marL="0" marR="0" rtl="0" algn="r">
              <a:spcBef>
                <a:spcPts val="0"/>
              </a:spcBef>
              <a:buNone/>
              <a:defRPr i="0" sz="1200" u="none" cap="none" strike="noStrike">
                <a:solidFill>
                  <a:srgbClr val="A3A3A5"/>
                </a:solidFill>
                <a:latin typeface="Proxima Nova"/>
                <a:ea typeface="Proxima Nova"/>
                <a:cs typeface="Proxima Nova"/>
                <a:sym typeface="Proxima Nova"/>
              </a:defRPr>
            </a:lvl7pPr>
            <a:lvl8pPr indent="0" lvl="7" marL="0" marR="0" rtl="0" algn="r">
              <a:spcBef>
                <a:spcPts val="0"/>
              </a:spcBef>
              <a:buNone/>
              <a:defRPr i="0" sz="1200" u="none" cap="none" strike="noStrike">
                <a:solidFill>
                  <a:srgbClr val="A3A3A5"/>
                </a:solidFill>
                <a:latin typeface="Proxima Nova"/>
                <a:ea typeface="Proxima Nova"/>
                <a:cs typeface="Proxima Nova"/>
                <a:sym typeface="Proxima Nova"/>
              </a:defRPr>
            </a:lvl8pPr>
            <a:lvl9pPr indent="0" lvl="8" marL="0" marR="0" rtl="0" algn="r">
              <a:spcBef>
                <a:spcPts val="0"/>
              </a:spcBef>
              <a:buNone/>
              <a:defRPr i="0" sz="1200" u="none" cap="none" strike="noStrike">
                <a:solidFill>
                  <a:srgbClr val="A3A3A5"/>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2">
            <a:alphaModFix/>
          </a:blip>
          <a:srcRect b="0" l="0" r="0" t="0"/>
          <a:stretch/>
        </p:blipFill>
        <p:spPr>
          <a:xfrm>
            <a:off x="419085" y="6218399"/>
            <a:ext cx="1539751" cy="5577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 id="2147483696" r:id="rId51"/>
    <p:sldLayoutId id="2147483697" r:id="rId52"/>
    <p:sldLayoutId id="2147483698" r:id="rId53"/>
    <p:sldLayoutId id="2147483699" r:id="rId54"/>
    <p:sldLayoutId id="2147483700" r:id="rId55"/>
    <p:sldLayoutId id="2147483701" r:id="rId56"/>
    <p:sldLayoutId id="2147483702" r:id="rId57"/>
    <p:sldLayoutId id="2147483703" r:id="rId58"/>
    <p:sldLayoutId id="2147483704" r:id="rId59"/>
    <p:sldLayoutId id="2147483705" r:id="rId60"/>
    <p:sldLayoutId id="2147483706" r:id="rId61"/>
    <p:sldLayoutId id="2147483707" r:id="rId62"/>
    <p:sldLayoutId id="2147483708" r:id="rId63"/>
    <p:sldLayoutId id="2147483709" r:id="rId64"/>
    <p:sldLayoutId id="2147483710" r:id="rId65"/>
    <p:sldLayoutId id="2147483711" r:id="rId66"/>
    <p:sldLayoutId id="2147483712" r:id="rId67"/>
    <p:sldLayoutId id="2147483713" r:id="rId68"/>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7.xml"/><Relationship Id="rId3" Type="http://schemas.openxmlformats.org/officeDocument/2006/relationships/hyperlink" Target="https://github.com/vmware/nerpa"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8"/>
          <p:cNvSpPr txBox="1"/>
          <p:nvPr/>
        </p:nvSpPr>
        <p:spPr>
          <a:xfrm>
            <a:off x="867000" y="3460675"/>
            <a:ext cx="10484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2060"/>
                </a:solidFill>
                <a:latin typeface="Poppins"/>
                <a:ea typeface="Poppins"/>
                <a:cs typeface="Poppins"/>
                <a:sym typeface="Poppins"/>
              </a:rPr>
              <a:t>OfP4, a P4 front-end for Open vSwitch</a:t>
            </a:r>
            <a:endParaRPr/>
          </a:p>
        </p:txBody>
      </p:sp>
      <p:sp>
        <p:nvSpPr>
          <p:cNvPr id="820" name="Google Shape;820;p68"/>
          <p:cNvSpPr txBox="1"/>
          <p:nvPr/>
        </p:nvSpPr>
        <p:spPr>
          <a:xfrm>
            <a:off x="3917835" y="4199086"/>
            <a:ext cx="43530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400">
                <a:solidFill>
                  <a:srgbClr val="002060"/>
                </a:solidFill>
                <a:latin typeface="Poppins"/>
                <a:ea typeface="Poppins"/>
                <a:cs typeface="Poppins"/>
                <a:sym typeface="Poppins"/>
              </a:rPr>
              <a:t>Ben Pfaff</a:t>
            </a:r>
            <a:endParaRPr i="1" sz="2400">
              <a:solidFill>
                <a:srgbClr val="002060"/>
              </a:solidFill>
              <a:latin typeface="Poppins"/>
              <a:ea typeface="Poppins"/>
              <a:cs typeface="Poppins"/>
              <a:sym typeface="Poppins"/>
            </a:endParaRPr>
          </a:p>
          <a:p>
            <a:pPr indent="0" lvl="0" marL="0" marR="0" rtl="0" algn="ctr">
              <a:spcBef>
                <a:spcPts val="0"/>
              </a:spcBef>
              <a:spcAft>
                <a:spcPts val="0"/>
              </a:spcAft>
              <a:buNone/>
            </a:pPr>
            <a:r>
              <a:rPr lang="en-US" sz="2400">
                <a:solidFill>
                  <a:srgbClr val="002060"/>
                </a:solidFill>
                <a:latin typeface="Poppins"/>
                <a:ea typeface="Poppins"/>
                <a:cs typeface="Poppins"/>
                <a:sym typeface="Poppins"/>
              </a:rPr>
              <a:t>Debnil Sur</a:t>
            </a:r>
            <a:endParaRPr sz="2400">
              <a:solidFill>
                <a:srgbClr val="002060"/>
              </a:solidFill>
              <a:latin typeface="Poppins"/>
              <a:ea typeface="Poppins"/>
              <a:cs typeface="Poppins"/>
              <a:sym typeface="Poppins"/>
            </a:endParaRPr>
          </a:p>
          <a:p>
            <a:pPr indent="0" lvl="0" marL="0" marR="0" rtl="0" algn="ctr">
              <a:spcBef>
                <a:spcPts val="0"/>
              </a:spcBef>
              <a:spcAft>
                <a:spcPts val="0"/>
              </a:spcAft>
              <a:buNone/>
            </a:pPr>
            <a:r>
              <a:rPr lang="en-US" sz="2400">
                <a:solidFill>
                  <a:srgbClr val="002060"/>
                </a:solidFill>
                <a:latin typeface="Poppins"/>
                <a:ea typeface="Poppins"/>
                <a:cs typeface="Poppins"/>
                <a:sym typeface="Poppins"/>
              </a:rPr>
              <a:t>Leonid Ryzhyk</a:t>
            </a:r>
            <a:endParaRPr sz="2400">
              <a:solidFill>
                <a:srgbClr val="002060"/>
              </a:solidFill>
              <a:latin typeface="Poppins"/>
              <a:ea typeface="Poppins"/>
              <a:cs typeface="Poppins"/>
              <a:sym typeface="Poppins"/>
            </a:endParaRPr>
          </a:p>
          <a:p>
            <a:pPr indent="0" lvl="0" marL="0" marR="0" rtl="0" algn="ctr">
              <a:spcBef>
                <a:spcPts val="0"/>
              </a:spcBef>
              <a:spcAft>
                <a:spcPts val="0"/>
              </a:spcAft>
              <a:buNone/>
            </a:pPr>
            <a:r>
              <a:rPr lang="en-US" sz="2400">
                <a:solidFill>
                  <a:srgbClr val="002060"/>
                </a:solidFill>
                <a:latin typeface="Poppins"/>
                <a:ea typeface="Poppins"/>
                <a:cs typeface="Poppins"/>
                <a:sym typeface="Poppins"/>
              </a:rPr>
              <a:t>Mihai Budiu</a:t>
            </a:r>
            <a:endParaRPr/>
          </a:p>
        </p:txBody>
      </p:sp>
      <p:sp>
        <p:nvSpPr>
          <p:cNvPr id="821" name="Google Shape;821;p68"/>
          <p:cNvSpPr txBox="1"/>
          <p:nvPr>
            <p:ph idx="12" type="sldNum"/>
          </p:nvPr>
        </p:nvSpPr>
        <p:spPr>
          <a:xfrm>
            <a:off x="8608358" y="6356350"/>
            <a:ext cx="2742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22" name="Google Shape;822;p68"/>
          <p:cNvPicPr preferRelativeResize="0"/>
          <p:nvPr/>
        </p:nvPicPr>
        <p:blipFill>
          <a:blip r:embed="rId3">
            <a:alphaModFix/>
          </a:blip>
          <a:stretch>
            <a:fillRect/>
          </a:stretch>
        </p:blipFill>
        <p:spPr>
          <a:xfrm>
            <a:off x="4301725" y="152400"/>
            <a:ext cx="3585207" cy="3155874"/>
          </a:xfrm>
          <a:prstGeom prst="rect">
            <a:avLst/>
          </a:prstGeom>
          <a:noFill/>
          <a:ln>
            <a:noFill/>
          </a:ln>
        </p:spPr>
      </p:pic>
      <p:sp>
        <p:nvSpPr>
          <p:cNvPr id="823" name="Google Shape;823;p68"/>
          <p:cNvSpPr txBox="1"/>
          <p:nvPr/>
        </p:nvSpPr>
        <p:spPr>
          <a:xfrm>
            <a:off x="3544450" y="6094400"/>
            <a:ext cx="647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a:t>
            </a:r>
            <a:r>
              <a:rPr lang="en-US">
                <a:latin typeface="Proxima Nova"/>
                <a:ea typeface="Proxima Nova"/>
                <a:cs typeface="Proxima Nova"/>
                <a:sym typeface="Proxima Nova"/>
              </a:rPr>
              <a:t>*] Image generated by Stable Diffusion with the title of this talk as a prompt. </a:t>
            </a:r>
            <a:endParaRPr>
              <a:latin typeface="Proxima Nova"/>
              <a:ea typeface="Proxima Nova"/>
              <a:cs typeface="Proxima Nova"/>
              <a:sym typeface="Proxima Nova"/>
            </a:endParaRPr>
          </a:p>
        </p:txBody>
      </p:sp>
      <p:sp>
        <p:nvSpPr>
          <p:cNvPr id="824" name="Google Shape;824;p68"/>
          <p:cNvSpPr txBox="1"/>
          <p:nvPr/>
        </p:nvSpPr>
        <p:spPr>
          <a:xfrm>
            <a:off x="7886925" y="0"/>
            <a:ext cx="23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77"/>
          <p:cNvSpPr txBox="1"/>
          <p:nvPr/>
        </p:nvSpPr>
        <p:spPr>
          <a:xfrm>
            <a:off x="579800" y="936488"/>
            <a:ext cx="4848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P4: Typed Table Keys</a:t>
            </a:r>
            <a:endParaRPr sz="2400">
              <a:latin typeface="Proxima Nova"/>
              <a:ea typeface="Proxima Nova"/>
              <a:cs typeface="Proxima Nova"/>
              <a:sym typeface="Proxima Nova"/>
            </a:endParaRPr>
          </a:p>
        </p:txBody>
      </p:sp>
      <p:sp>
        <p:nvSpPr>
          <p:cNvPr id="996" name="Google Shape;996;p77"/>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Translating P4 </a:t>
            </a:r>
            <a:r>
              <a:rPr b="1" lang="en-US"/>
              <a:t>Table Keys</a:t>
            </a:r>
            <a:r>
              <a:rPr lang="en-US"/>
              <a:t> to OpenFlow</a:t>
            </a:r>
            <a:endParaRPr b="1"/>
          </a:p>
        </p:txBody>
      </p:sp>
      <p:sp>
        <p:nvSpPr>
          <p:cNvPr id="997" name="Google Shape;997;p77"/>
          <p:cNvSpPr txBox="1"/>
          <p:nvPr/>
        </p:nvSpPr>
        <p:spPr>
          <a:xfrm>
            <a:off x="608025" y="1633350"/>
            <a:ext cx="52614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table InputVlan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key =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t>
            </a:r>
            <a:r>
              <a:rPr b="1" lang="en-US" sz="1800">
                <a:latin typeface="Proxima Nova"/>
                <a:ea typeface="Proxima Nova"/>
                <a:cs typeface="Proxima Nova"/>
                <a:sym typeface="Proxima Nova"/>
              </a:rPr>
              <a:t>standard_metadata.in_port: exact;</a:t>
            </a:r>
            <a:endParaRPr b="1" sz="1800">
              <a:latin typeface="Proxima Nova"/>
              <a:ea typeface="Proxima Nova"/>
              <a:cs typeface="Proxima Nova"/>
              <a:sym typeface="Proxima Nova"/>
            </a:endParaRPr>
          </a:p>
          <a:p>
            <a:pPr indent="0" lvl="0" marL="91440" rtl="0" algn="l">
              <a:spcBef>
                <a:spcPts val="0"/>
              </a:spcBef>
              <a:spcAft>
                <a:spcPts val="0"/>
              </a:spcAft>
              <a:buNone/>
            </a:pPr>
            <a:r>
              <a:rPr b="1" lang="en-US" sz="1800">
                <a:latin typeface="Proxima Nova"/>
                <a:ea typeface="Proxima Nova"/>
                <a:cs typeface="Proxima Nova"/>
                <a:sym typeface="Proxima Nova"/>
              </a:rPr>
              <a:t>        	hdr.vlan.isValid(): exact;</a:t>
            </a:r>
            <a:endParaRPr b="1" sz="1800">
              <a:latin typeface="Proxima Nova"/>
              <a:ea typeface="Proxima Nova"/>
              <a:cs typeface="Proxima Nova"/>
              <a:sym typeface="Proxima Nova"/>
            </a:endParaRPr>
          </a:p>
          <a:p>
            <a:pPr indent="0" lvl="0" marL="91440" rtl="0" algn="l">
              <a:spcBef>
                <a:spcPts val="0"/>
              </a:spcBef>
              <a:spcAft>
                <a:spcPts val="0"/>
              </a:spcAft>
              <a:buNone/>
            </a:pPr>
            <a:r>
              <a:rPr b="1" lang="en-US" sz="1800">
                <a:latin typeface="Proxima Nova"/>
                <a:ea typeface="Proxima Nova"/>
                <a:cs typeface="Proxima Nova"/>
                <a:sym typeface="Proxima Nova"/>
              </a:rPr>
              <a:t>        	hdr.vlan.vid: optional;</a:t>
            </a:r>
            <a:endParaRPr b="1"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actions = { Drop; SetVlan; UseTaggedVlan;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default_action = Drop;</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98" name="Google Shape;998;p77"/>
          <p:cNvSpPr txBox="1"/>
          <p:nvPr/>
        </p:nvSpPr>
        <p:spPr>
          <a:xfrm>
            <a:off x="6294075" y="960150"/>
            <a:ext cx="4848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OpenFlow: Free-Form Matches</a:t>
            </a:r>
            <a:endParaRPr sz="2400">
              <a:latin typeface="Proxima Nova"/>
              <a:ea typeface="Proxima Nova"/>
              <a:cs typeface="Proxima Nova"/>
              <a:sym typeface="Proxima Nova"/>
            </a:endParaRPr>
          </a:p>
        </p:txBody>
      </p:sp>
      <p:sp>
        <p:nvSpPr>
          <p:cNvPr id="999" name="Google Shape;999;p77"/>
          <p:cNvSpPr txBox="1"/>
          <p:nvPr/>
        </p:nvSpPr>
        <p:spPr>
          <a:xfrm>
            <a:off x="7313025" y="3877200"/>
            <a:ext cx="252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vlan_tci=</a:t>
            </a:r>
            <a:r>
              <a:rPr i="1" lang="en-US" sz="1800" u="sng">
                <a:latin typeface="Proxima Nova"/>
                <a:ea typeface="Proxima Nova"/>
                <a:cs typeface="Proxima Nova"/>
                <a:sym typeface="Proxima Nova"/>
              </a:rPr>
              <a:t>VLAN</a:t>
            </a:r>
            <a:r>
              <a:rPr lang="en-US" sz="1800">
                <a:latin typeface="Proxima Nova"/>
                <a:ea typeface="Proxima Nova"/>
                <a:cs typeface="Proxima Nova"/>
                <a:sym typeface="Proxima Nova"/>
              </a:rPr>
              <a:t>/0xfff</a:t>
            </a:r>
            <a:endParaRPr sz="1800">
              <a:latin typeface="Proxima Nova"/>
              <a:ea typeface="Proxima Nova"/>
              <a:cs typeface="Proxima Nova"/>
              <a:sym typeface="Proxima Nova"/>
            </a:endParaRPr>
          </a:p>
        </p:txBody>
      </p:sp>
      <p:sp>
        <p:nvSpPr>
          <p:cNvPr id="1000" name="Google Shape;1000;p77"/>
          <p:cNvSpPr txBox="1"/>
          <p:nvPr/>
        </p:nvSpPr>
        <p:spPr>
          <a:xfrm>
            <a:off x="7313025" y="1826550"/>
            <a:ext cx="198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in_port=</a:t>
            </a:r>
            <a:r>
              <a:rPr i="1" lang="en-US" sz="1800" u="sng">
                <a:latin typeface="Proxima Nova"/>
                <a:ea typeface="Proxima Nova"/>
                <a:cs typeface="Proxima Nova"/>
                <a:sym typeface="Proxima Nova"/>
              </a:rPr>
              <a:t>PORT</a:t>
            </a:r>
            <a:endParaRPr>
              <a:latin typeface="Proxima Nova"/>
              <a:ea typeface="Proxima Nova"/>
              <a:cs typeface="Proxima Nova"/>
              <a:sym typeface="Proxima Nova"/>
            </a:endParaRPr>
          </a:p>
        </p:txBody>
      </p:sp>
      <p:sp>
        <p:nvSpPr>
          <p:cNvPr id="1001" name="Google Shape;1001;p77"/>
          <p:cNvSpPr txBox="1"/>
          <p:nvPr/>
        </p:nvSpPr>
        <p:spPr>
          <a:xfrm>
            <a:off x="7313025" y="2510100"/>
            <a:ext cx="371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match on false: </a:t>
            </a:r>
            <a:r>
              <a:rPr lang="en-US" sz="1800">
                <a:latin typeface="Proxima Nova"/>
                <a:ea typeface="Proxima Nova"/>
                <a:cs typeface="Proxima Nova"/>
                <a:sym typeface="Proxima Nova"/>
              </a:rPr>
              <a:t>vlan_tci=0/0x1000</a:t>
            </a:r>
            <a:endParaRPr>
              <a:latin typeface="Proxima Nova"/>
              <a:ea typeface="Proxima Nova"/>
              <a:cs typeface="Proxima Nova"/>
              <a:sym typeface="Proxima Nova"/>
            </a:endParaRPr>
          </a:p>
        </p:txBody>
      </p:sp>
      <p:sp>
        <p:nvSpPr>
          <p:cNvPr id="1002" name="Google Shape;1002;p77"/>
          <p:cNvSpPr txBox="1"/>
          <p:nvPr/>
        </p:nvSpPr>
        <p:spPr>
          <a:xfrm>
            <a:off x="7313025" y="3193650"/>
            <a:ext cx="435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match on true: </a:t>
            </a:r>
            <a:r>
              <a:rPr lang="en-US" sz="1800">
                <a:latin typeface="Proxima Nova"/>
                <a:ea typeface="Proxima Nova"/>
                <a:cs typeface="Proxima Nova"/>
                <a:sym typeface="Proxima Nova"/>
              </a:rPr>
              <a:t>vlan_tci=0x1000/0x1000</a:t>
            </a:r>
            <a:endParaRPr>
              <a:latin typeface="Proxima Nova"/>
              <a:ea typeface="Proxima Nova"/>
              <a:cs typeface="Proxima Nova"/>
              <a:sym typeface="Proxima Nova"/>
            </a:endParaRPr>
          </a:p>
        </p:txBody>
      </p:sp>
      <p:cxnSp>
        <p:nvCxnSpPr>
          <p:cNvPr id="1003" name="Google Shape;1003;p77"/>
          <p:cNvCxnSpPr>
            <a:endCxn id="1000" idx="1"/>
          </p:cNvCxnSpPr>
          <p:nvPr/>
        </p:nvCxnSpPr>
        <p:spPr>
          <a:xfrm flipH="1" rot="10800000">
            <a:off x="5271225" y="2057400"/>
            <a:ext cx="2041800" cy="371400"/>
          </a:xfrm>
          <a:prstGeom prst="straightConnector1">
            <a:avLst/>
          </a:prstGeom>
          <a:noFill/>
          <a:ln cap="flat" cmpd="sng" w="28575">
            <a:solidFill>
              <a:srgbClr val="FF0000"/>
            </a:solidFill>
            <a:prstDash val="solid"/>
            <a:round/>
            <a:headEnd len="med" w="med" type="none"/>
            <a:tailEnd len="med" w="med" type="triangle"/>
          </a:ln>
        </p:spPr>
      </p:cxnSp>
      <p:cxnSp>
        <p:nvCxnSpPr>
          <p:cNvPr id="1004" name="Google Shape;1004;p77"/>
          <p:cNvCxnSpPr/>
          <p:nvPr/>
        </p:nvCxnSpPr>
        <p:spPr>
          <a:xfrm>
            <a:off x="4113400" y="2678100"/>
            <a:ext cx="3182700" cy="125700"/>
          </a:xfrm>
          <a:prstGeom prst="straightConnector1">
            <a:avLst/>
          </a:prstGeom>
          <a:noFill/>
          <a:ln cap="flat" cmpd="sng" w="28575">
            <a:solidFill>
              <a:srgbClr val="FF0000"/>
            </a:solidFill>
            <a:prstDash val="solid"/>
            <a:round/>
            <a:headEnd len="med" w="med" type="none"/>
            <a:tailEnd len="med" w="med" type="triangle"/>
          </a:ln>
        </p:spPr>
      </p:cxnSp>
      <p:cxnSp>
        <p:nvCxnSpPr>
          <p:cNvPr id="1005" name="Google Shape;1005;p77"/>
          <p:cNvCxnSpPr>
            <a:endCxn id="1002" idx="1"/>
          </p:cNvCxnSpPr>
          <p:nvPr/>
        </p:nvCxnSpPr>
        <p:spPr>
          <a:xfrm>
            <a:off x="4096725" y="2749800"/>
            <a:ext cx="3216300" cy="674700"/>
          </a:xfrm>
          <a:prstGeom prst="straightConnector1">
            <a:avLst/>
          </a:prstGeom>
          <a:noFill/>
          <a:ln cap="flat" cmpd="sng" w="28575">
            <a:solidFill>
              <a:srgbClr val="FF0000"/>
            </a:solidFill>
            <a:prstDash val="solid"/>
            <a:round/>
            <a:headEnd len="med" w="med" type="none"/>
            <a:tailEnd len="med" w="med" type="triangle"/>
          </a:ln>
        </p:spPr>
      </p:cxnSp>
      <p:cxnSp>
        <p:nvCxnSpPr>
          <p:cNvPr id="1006" name="Google Shape;1006;p77"/>
          <p:cNvCxnSpPr>
            <a:endCxn id="999" idx="1"/>
          </p:cNvCxnSpPr>
          <p:nvPr/>
        </p:nvCxnSpPr>
        <p:spPr>
          <a:xfrm>
            <a:off x="3928125" y="3007950"/>
            <a:ext cx="3384900" cy="11001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1000"/>
                                        <p:tgtEl>
                                          <p:spTgt spid="1003"/>
                                        </p:tgtEl>
                                      </p:cBhvr>
                                    </p:animEffect>
                                  </p:childTnLst>
                                </p:cTn>
                              </p:par>
                              <p:par>
                                <p:cTn fill="hold" nodeType="with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1000"/>
                                        <p:tgtEl>
                                          <p:spTgt spid="10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par>
                                <p:cTn fill="hold" nodeType="with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1000"/>
                                        <p:tgtEl>
                                          <p:spTgt spid="10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1000"/>
                                        <p:tgtEl>
                                          <p:spTgt spid="1005"/>
                                        </p:tgtEl>
                                      </p:cBhvr>
                                    </p:animEffect>
                                  </p:childTnLst>
                                </p:cTn>
                              </p:par>
                              <p:par>
                                <p:cTn fill="hold" nodeType="with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1000"/>
                                        <p:tgtEl>
                                          <p:spTgt spid="10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1000"/>
                                        <p:tgtEl>
                                          <p:spTgt spid="1006"/>
                                        </p:tgtEl>
                                      </p:cBhvr>
                                    </p:animEffect>
                                  </p:childTnLst>
                                </p:cTn>
                              </p:par>
                              <p:par>
                                <p:cTn fill="hold" nodeType="with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78"/>
          <p:cNvSpPr txBox="1"/>
          <p:nvPr/>
        </p:nvSpPr>
        <p:spPr>
          <a:xfrm>
            <a:off x="579800" y="936488"/>
            <a:ext cx="4848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P4: Typed Actions</a:t>
            </a:r>
            <a:endParaRPr sz="2400">
              <a:latin typeface="Proxima Nova"/>
              <a:ea typeface="Proxima Nova"/>
              <a:cs typeface="Proxima Nova"/>
              <a:sym typeface="Proxima Nova"/>
            </a:endParaRPr>
          </a:p>
        </p:txBody>
      </p:sp>
      <p:sp>
        <p:nvSpPr>
          <p:cNvPr id="1013" name="Google Shape;1013;p78"/>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Translating P4 </a:t>
            </a:r>
            <a:r>
              <a:rPr b="1" lang="en-US"/>
              <a:t>Table Actions </a:t>
            </a:r>
            <a:r>
              <a:rPr lang="en-US"/>
              <a:t>to OpenFlow</a:t>
            </a:r>
            <a:endParaRPr b="1"/>
          </a:p>
        </p:txBody>
      </p:sp>
      <p:sp>
        <p:nvSpPr>
          <p:cNvPr id="1014" name="Google Shape;1014;p78"/>
          <p:cNvSpPr txBox="1"/>
          <p:nvPr/>
        </p:nvSpPr>
        <p:spPr>
          <a:xfrm>
            <a:off x="608025" y="1633350"/>
            <a:ext cx="52614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table InputVlan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key =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standard_metadata.ingress_port: exact;</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hdr.vlan.isValid(): exact;</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hdr.vlan.vid: optional;</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actions = { </a:t>
            </a:r>
            <a:r>
              <a:rPr b="1" lang="en-US" sz="1800">
                <a:latin typeface="Proxima Nova"/>
                <a:ea typeface="Proxima Nova"/>
                <a:cs typeface="Proxima Nova"/>
                <a:sym typeface="Proxima Nova"/>
              </a:rPr>
              <a:t>Drop</a:t>
            </a:r>
            <a:r>
              <a:rPr lang="en-US" sz="1800">
                <a:latin typeface="Proxima Nova"/>
                <a:ea typeface="Proxima Nova"/>
                <a:cs typeface="Proxima Nova"/>
                <a:sym typeface="Proxima Nova"/>
              </a:rPr>
              <a:t>; </a:t>
            </a:r>
            <a:r>
              <a:rPr b="1" lang="en-US" sz="1800">
                <a:latin typeface="Proxima Nova"/>
                <a:ea typeface="Proxima Nova"/>
                <a:cs typeface="Proxima Nova"/>
                <a:sym typeface="Proxima Nova"/>
              </a:rPr>
              <a:t>SetVlan</a:t>
            </a:r>
            <a:r>
              <a:rPr lang="en-US" sz="1800">
                <a:latin typeface="Proxima Nova"/>
                <a:ea typeface="Proxima Nova"/>
                <a:cs typeface="Proxima Nova"/>
                <a:sym typeface="Proxima Nova"/>
              </a:rPr>
              <a:t>; </a:t>
            </a:r>
            <a:r>
              <a:rPr b="1" lang="en-US" sz="1800">
                <a:latin typeface="Proxima Nova"/>
                <a:ea typeface="Proxima Nova"/>
                <a:cs typeface="Proxima Nova"/>
                <a:sym typeface="Proxima Nova"/>
              </a:rPr>
              <a:t>UseTaggedVlan</a:t>
            </a:r>
            <a:r>
              <a:rPr lang="en-US" sz="1800">
                <a:latin typeface="Proxima Nova"/>
                <a:ea typeface="Proxima Nova"/>
                <a:cs typeface="Proxima Nova"/>
                <a:sym typeface="Proxima Nova"/>
              </a:rPr>
              <a:t>;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default_action = </a:t>
            </a:r>
            <a:r>
              <a:rPr b="1" lang="en-US" sz="1800">
                <a:latin typeface="Proxima Nova"/>
                <a:ea typeface="Proxima Nova"/>
                <a:cs typeface="Proxima Nova"/>
                <a:sym typeface="Proxima Nova"/>
              </a:rPr>
              <a:t>Drop</a:t>
            </a: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action </a:t>
            </a:r>
            <a:r>
              <a:rPr b="1" lang="en-US" sz="1800">
                <a:latin typeface="Proxima Nova"/>
                <a:ea typeface="Proxima Nova"/>
                <a:cs typeface="Proxima Nova"/>
                <a:sym typeface="Proxima Nova"/>
              </a:rPr>
              <a:t>Drop</a:t>
            </a:r>
            <a:r>
              <a:rPr lang="en-US" sz="1800">
                <a:latin typeface="Proxima Nova"/>
                <a:ea typeface="Proxima Nova"/>
                <a:cs typeface="Proxima Nova"/>
                <a:sym typeface="Proxima Nova"/>
              </a:rPr>
              <a:t>() {</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mark_to_drop(standard_metadata);</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exit;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action </a:t>
            </a:r>
            <a:r>
              <a:rPr b="1" lang="en-US" sz="1800">
                <a:latin typeface="Proxima Nova"/>
                <a:ea typeface="Proxima Nova"/>
                <a:cs typeface="Proxima Nova"/>
                <a:sym typeface="Proxima Nova"/>
              </a:rPr>
              <a:t>SetVlan</a:t>
            </a:r>
            <a:r>
              <a:rPr lang="en-US" sz="1800">
                <a:latin typeface="Proxima Nova"/>
                <a:ea typeface="Proxima Nova"/>
                <a:cs typeface="Proxima Nova"/>
                <a:sym typeface="Proxima Nova"/>
              </a:rPr>
              <a:t>(bit&lt;16&gt; vid) { meta.vlan = vid; }</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action </a:t>
            </a:r>
            <a:r>
              <a:rPr b="1" lang="en-US" sz="1800">
                <a:latin typeface="Proxima Nova"/>
                <a:ea typeface="Proxima Nova"/>
                <a:cs typeface="Proxima Nova"/>
                <a:sym typeface="Proxima Nova"/>
              </a:rPr>
              <a:t>UseTaggedVlan</a:t>
            </a:r>
            <a:r>
              <a:rPr lang="en-US" sz="1800">
                <a:latin typeface="Proxima Nova"/>
                <a:ea typeface="Proxima Nova"/>
                <a:cs typeface="Proxima Nova"/>
                <a:sym typeface="Proxima Nova"/>
              </a:rPr>
              <a:t>() { meta.vlan = hdr.vlan.vid; }</a:t>
            </a:r>
            <a:endParaRPr sz="1800">
              <a:latin typeface="Proxima Nova"/>
              <a:ea typeface="Proxima Nova"/>
              <a:cs typeface="Proxima Nova"/>
              <a:sym typeface="Proxima Nova"/>
            </a:endParaRPr>
          </a:p>
        </p:txBody>
      </p:sp>
      <p:sp>
        <p:nvSpPr>
          <p:cNvPr id="1015" name="Google Shape;1015;p78"/>
          <p:cNvSpPr txBox="1"/>
          <p:nvPr/>
        </p:nvSpPr>
        <p:spPr>
          <a:xfrm>
            <a:off x="6294075" y="960150"/>
            <a:ext cx="4848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OpenFlow: Free-Form Actions</a:t>
            </a:r>
            <a:endParaRPr sz="2400">
              <a:latin typeface="Proxima Nova"/>
              <a:ea typeface="Proxima Nova"/>
              <a:cs typeface="Proxima Nova"/>
              <a:sym typeface="Proxima Nova"/>
            </a:endParaRPr>
          </a:p>
        </p:txBody>
      </p:sp>
      <p:sp>
        <p:nvSpPr>
          <p:cNvPr id="1016" name="Google Shape;1016;p78"/>
          <p:cNvSpPr txBox="1"/>
          <p:nvPr/>
        </p:nvSpPr>
        <p:spPr>
          <a:xfrm>
            <a:off x="6294075" y="1551650"/>
            <a:ext cx="526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actions=load(0-&gt;reg3), resubmit(,31)</a:t>
            </a:r>
            <a:endParaRPr sz="1800">
              <a:latin typeface="Proxima Nova"/>
              <a:ea typeface="Proxima Nova"/>
              <a:cs typeface="Proxima Nova"/>
              <a:sym typeface="Proxima Nova"/>
            </a:endParaRPr>
          </a:p>
        </p:txBody>
      </p:sp>
      <p:sp>
        <p:nvSpPr>
          <p:cNvPr id="1017" name="Google Shape;1017;p78"/>
          <p:cNvSpPr txBox="1"/>
          <p:nvPr/>
        </p:nvSpPr>
        <p:spPr>
          <a:xfrm>
            <a:off x="6294075" y="2352675"/>
            <a:ext cx="526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actions=load(</a:t>
            </a:r>
            <a:r>
              <a:rPr i="1" lang="en-US" sz="1800" u="sng">
                <a:latin typeface="Proxima Nova"/>
                <a:ea typeface="Proxima Nova"/>
                <a:cs typeface="Proxima Nova"/>
                <a:sym typeface="Proxima Nova"/>
              </a:rPr>
              <a:t>vid</a:t>
            </a:r>
            <a:r>
              <a:rPr lang="en-US" sz="1800">
                <a:latin typeface="Proxima Nova"/>
                <a:ea typeface="Proxima Nova"/>
                <a:cs typeface="Proxima Nova"/>
                <a:sym typeface="Proxima Nova"/>
              </a:rPr>
              <a:t>-&gt;reg7[0..11]), resubmit(,3)</a:t>
            </a:r>
            <a:endParaRPr sz="1800">
              <a:latin typeface="Proxima Nova"/>
              <a:ea typeface="Proxima Nova"/>
              <a:cs typeface="Proxima Nova"/>
              <a:sym typeface="Proxima Nova"/>
            </a:endParaRPr>
          </a:p>
        </p:txBody>
      </p:sp>
      <p:sp>
        <p:nvSpPr>
          <p:cNvPr id="1018" name="Google Shape;1018;p78"/>
          <p:cNvSpPr txBox="1"/>
          <p:nvPr/>
        </p:nvSpPr>
        <p:spPr>
          <a:xfrm>
            <a:off x="6294075" y="3153700"/>
            <a:ext cx="563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actions=move(vlan_tci[0..11]-&gt;reg7[0..11]), resubmit(,3)</a:t>
            </a:r>
            <a:endParaRPr sz="1800">
              <a:latin typeface="Proxima Nova"/>
              <a:ea typeface="Proxima Nova"/>
              <a:cs typeface="Proxima Nova"/>
              <a:sym typeface="Proxima Nova"/>
            </a:endParaRPr>
          </a:p>
        </p:txBody>
      </p:sp>
      <p:cxnSp>
        <p:nvCxnSpPr>
          <p:cNvPr id="1019" name="Google Shape;1019;p78"/>
          <p:cNvCxnSpPr>
            <a:endCxn id="1016" idx="1"/>
          </p:cNvCxnSpPr>
          <p:nvPr/>
        </p:nvCxnSpPr>
        <p:spPr>
          <a:xfrm flipH="1" rot="10800000">
            <a:off x="2172675" y="1782500"/>
            <a:ext cx="4121400" cy="2613300"/>
          </a:xfrm>
          <a:prstGeom prst="straightConnector1">
            <a:avLst/>
          </a:prstGeom>
          <a:noFill/>
          <a:ln cap="flat" cmpd="sng" w="28575">
            <a:solidFill>
              <a:srgbClr val="FF0000"/>
            </a:solidFill>
            <a:prstDash val="solid"/>
            <a:round/>
            <a:headEnd len="med" w="med" type="none"/>
            <a:tailEnd len="med" w="med" type="triangle"/>
          </a:ln>
        </p:spPr>
      </p:cxnSp>
      <p:cxnSp>
        <p:nvCxnSpPr>
          <p:cNvPr id="1020" name="Google Shape;1020;p78"/>
          <p:cNvCxnSpPr>
            <a:endCxn id="1017" idx="1"/>
          </p:cNvCxnSpPr>
          <p:nvPr/>
        </p:nvCxnSpPr>
        <p:spPr>
          <a:xfrm flipH="1" rot="10800000">
            <a:off x="1498875" y="2583525"/>
            <a:ext cx="4795200" cy="2744100"/>
          </a:xfrm>
          <a:prstGeom prst="straightConnector1">
            <a:avLst/>
          </a:prstGeom>
          <a:noFill/>
          <a:ln cap="flat" cmpd="sng" w="28575">
            <a:solidFill>
              <a:srgbClr val="FF0000"/>
            </a:solidFill>
            <a:prstDash val="solid"/>
            <a:round/>
            <a:headEnd len="med" w="med" type="none"/>
            <a:tailEnd len="med" w="med" type="triangle"/>
          </a:ln>
        </p:spPr>
      </p:cxnSp>
      <p:cxnSp>
        <p:nvCxnSpPr>
          <p:cNvPr id="1021" name="Google Shape;1021;p78"/>
          <p:cNvCxnSpPr>
            <a:endCxn id="1018" idx="1"/>
          </p:cNvCxnSpPr>
          <p:nvPr/>
        </p:nvCxnSpPr>
        <p:spPr>
          <a:xfrm flipH="1" rot="10800000">
            <a:off x="2437275" y="3384550"/>
            <a:ext cx="3856800" cy="22077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1000"/>
                                        <p:tgtEl>
                                          <p:spTgt spid="10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10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10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1000"/>
                                        <p:tgtEl>
                                          <p:spTgt spid="1021"/>
                                        </p:tgtEl>
                                      </p:cBhvr>
                                    </p:animEffect>
                                  </p:childTnLst>
                                </p:cTn>
                              </p:par>
                              <p:par>
                                <p:cTn fill="hold" nodeType="with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1000"/>
                                        <p:tgtEl>
                                          <p:spTgt spid="10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79"/>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Flow Priorities and Default Actions</a:t>
            </a:r>
            <a:endParaRPr/>
          </a:p>
        </p:txBody>
      </p:sp>
      <p:sp>
        <p:nvSpPr>
          <p:cNvPr id="1028" name="Google Shape;1028;p79"/>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29" name="Google Shape;1029;p79"/>
          <p:cNvSpPr txBox="1"/>
          <p:nvPr/>
        </p:nvSpPr>
        <p:spPr>
          <a:xfrm>
            <a:off x="608025" y="1633350"/>
            <a:ext cx="5261400" cy="455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table InputVlan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key =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t>
            </a:r>
            <a:r>
              <a:rPr lang="en-US" sz="1800">
                <a:latin typeface="Proxima Nova"/>
                <a:ea typeface="Proxima Nova"/>
                <a:cs typeface="Proxima Nova"/>
                <a:sym typeface="Proxima Nova"/>
              </a:rPr>
              <a:t>standard_metadata.in_port: exact;</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hdr.vlan.isValid(): exact;</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hdr.vlan.vid: </a:t>
            </a:r>
            <a:r>
              <a:rPr b="1" lang="en-US" sz="1800">
                <a:latin typeface="Proxima Nova"/>
                <a:ea typeface="Proxima Nova"/>
                <a:cs typeface="Proxima Nova"/>
                <a:sym typeface="Proxima Nova"/>
              </a:rPr>
              <a:t>optional</a:t>
            </a: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actions = { Drop; SetVlan; UseTaggedVlan; }</a:t>
            </a:r>
            <a:endParaRPr sz="1800">
              <a:latin typeface="Proxima Nova"/>
              <a:ea typeface="Proxima Nova"/>
              <a:cs typeface="Proxima Nova"/>
              <a:sym typeface="Proxima Nova"/>
            </a:endParaRPr>
          </a:p>
          <a:p>
            <a:pPr indent="0" lvl="0" marL="91440" rtl="0" algn="l">
              <a:spcBef>
                <a:spcPts val="0"/>
              </a:spcBef>
              <a:spcAft>
                <a:spcPts val="0"/>
              </a:spcAft>
              <a:buNone/>
            </a:pPr>
            <a:r>
              <a:rPr lang="en-US" sz="1800">
                <a:latin typeface="Proxima Nova"/>
                <a:ea typeface="Proxima Nova"/>
                <a:cs typeface="Proxima Nova"/>
                <a:sym typeface="Proxima Nova"/>
              </a:rPr>
              <a:t>    	default_action = </a:t>
            </a:r>
            <a:r>
              <a:rPr b="1" lang="en-US" sz="1800">
                <a:latin typeface="Proxima Nova"/>
                <a:ea typeface="Proxima Nova"/>
                <a:cs typeface="Proxima Nova"/>
                <a:sym typeface="Proxima Nova"/>
              </a:rPr>
              <a:t>Drop</a:t>
            </a: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action </a:t>
            </a:r>
            <a:r>
              <a:rPr b="1" lang="en-US" sz="1800">
                <a:latin typeface="Proxima Nova"/>
                <a:ea typeface="Proxima Nova"/>
                <a:cs typeface="Proxima Nova"/>
                <a:sym typeface="Proxima Nova"/>
              </a:rPr>
              <a:t>Drop</a:t>
            </a:r>
            <a:r>
              <a:rPr lang="en-US" sz="1800">
                <a:latin typeface="Proxima Nova"/>
                <a:ea typeface="Proxima Nova"/>
                <a:cs typeface="Proxima Nova"/>
                <a:sym typeface="Proxima Nova"/>
              </a:rPr>
              <a:t>() {</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mark_to_drop(standard_metadata);</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exit;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action </a:t>
            </a:r>
            <a:r>
              <a:rPr b="1" lang="en-US" sz="1800">
                <a:latin typeface="Proxima Nova"/>
                <a:ea typeface="Proxima Nova"/>
                <a:cs typeface="Proxima Nova"/>
                <a:sym typeface="Proxima Nova"/>
              </a:rPr>
              <a:t>SetVlan</a:t>
            </a:r>
            <a:r>
              <a:rPr lang="en-US" sz="1800">
                <a:latin typeface="Proxima Nova"/>
                <a:ea typeface="Proxima Nova"/>
                <a:cs typeface="Proxima Nova"/>
                <a:sym typeface="Proxima Nova"/>
              </a:rPr>
              <a:t>(bit&lt;16&gt; vid) { meta.vlan = vid; }</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action </a:t>
            </a:r>
            <a:r>
              <a:rPr b="1" lang="en-US" sz="1800">
                <a:latin typeface="Proxima Nova"/>
                <a:ea typeface="Proxima Nova"/>
                <a:cs typeface="Proxima Nova"/>
                <a:sym typeface="Proxima Nova"/>
              </a:rPr>
              <a:t>UseTaggedVlan</a:t>
            </a:r>
            <a:r>
              <a:rPr lang="en-US" sz="1800">
                <a:latin typeface="Proxima Nova"/>
                <a:ea typeface="Proxima Nova"/>
                <a:cs typeface="Proxima Nova"/>
                <a:sym typeface="Proxima Nova"/>
              </a:rPr>
              <a:t>() { meta.vlan = hdr.vlan.vid;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030" name="Google Shape;1030;p79"/>
          <p:cNvSpPr txBox="1"/>
          <p:nvPr/>
        </p:nvSpPr>
        <p:spPr>
          <a:xfrm>
            <a:off x="5869425" y="2675675"/>
            <a:ext cx="596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table=2, </a:t>
            </a:r>
            <a:r>
              <a:rPr b="1" lang="en-US" sz="1800">
                <a:latin typeface="Proxima Nova"/>
                <a:ea typeface="Proxima Nova"/>
                <a:cs typeface="Proxima Nova"/>
                <a:sym typeface="Proxima Nova"/>
              </a:rPr>
              <a:t>priority=0,</a:t>
            </a:r>
            <a:r>
              <a:rPr lang="en-US" sz="1800">
                <a:latin typeface="Proxima Nova"/>
                <a:ea typeface="Proxima Nova"/>
                <a:cs typeface="Proxima Nova"/>
                <a:sym typeface="Proxima Nova"/>
              </a:rPr>
              <a:t> actions=</a:t>
            </a:r>
            <a:r>
              <a:rPr lang="en-US" sz="1800">
                <a:latin typeface="Proxima Nova"/>
                <a:ea typeface="Proxima Nova"/>
                <a:cs typeface="Proxima Nova"/>
                <a:sym typeface="Proxima Nova"/>
              </a:rPr>
              <a:t>load(0-&gt;reg3), resubmit(,31)</a:t>
            </a:r>
            <a:endParaRPr sz="1800">
              <a:latin typeface="Proxima Nova"/>
              <a:ea typeface="Proxima Nova"/>
              <a:cs typeface="Proxima Nova"/>
              <a:sym typeface="Proxima Nova"/>
            </a:endParaRPr>
          </a:p>
        </p:txBody>
      </p:sp>
      <p:cxnSp>
        <p:nvCxnSpPr>
          <p:cNvPr id="1031" name="Google Shape;1031;p79"/>
          <p:cNvCxnSpPr>
            <a:endCxn id="1030" idx="1"/>
          </p:cNvCxnSpPr>
          <p:nvPr/>
        </p:nvCxnSpPr>
        <p:spPr>
          <a:xfrm flipH="1" rot="10800000">
            <a:off x="2172525" y="2906525"/>
            <a:ext cx="3696900" cy="14892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1000"/>
                                        <p:tgtEl>
                                          <p:spTgt spid="1031"/>
                                        </p:tgtEl>
                                      </p:cBhvr>
                                    </p:animEffect>
                                  </p:childTnLst>
                                </p:cTn>
                              </p:par>
                              <p:par>
                                <p:cTn fill="hold" nodeType="with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000"/>
                                        <p:tgtEl>
                                          <p:spTgt spid="10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80"/>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P4 Control Flow in OpenFlow</a:t>
            </a:r>
            <a:endParaRPr/>
          </a:p>
        </p:txBody>
      </p:sp>
      <p:sp>
        <p:nvSpPr>
          <p:cNvPr id="1038" name="Google Shape;1038;p80"/>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An ‘if’ becomes a simple flow table</a:t>
            </a:r>
            <a:endParaRPr/>
          </a:p>
        </p:txBody>
      </p:sp>
      <p:sp>
        <p:nvSpPr>
          <p:cNvPr id="1039" name="Google Shape;1039;p80"/>
          <p:cNvSpPr txBox="1"/>
          <p:nvPr/>
        </p:nvSpPr>
        <p:spPr>
          <a:xfrm>
            <a:off x="608025" y="1429125"/>
            <a:ext cx="5884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latin typeface="Proxima Nova"/>
                <a:ea typeface="Proxima Nova"/>
                <a:cs typeface="Proxima Nova"/>
                <a:sym typeface="Proxima Nova"/>
              </a:rPr>
              <a:t>P4 Control Flow Example</a:t>
            </a:r>
            <a:endParaRPr sz="1800" u="sng">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if </a:t>
            </a:r>
            <a:r>
              <a:rPr b="1" lang="en-US" sz="1800">
                <a:latin typeface="Proxima Nova"/>
                <a:ea typeface="Proxima Nova"/>
                <a:cs typeface="Proxima Nova"/>
                <a:sym typeface="Proxima Nova"/>
              </a:rPr>
              <a:t>(!meta.flood </a:t>
            </a:r>
            <a:r>
              <a:rPr lang="en-US" sz="1800">
                <a:latin typeface="Proxima Nova"/>
                <a:ea typeface="Proxima Nova"/>
                <a:cs typeface="Proxima Nova"/>
                <a:sym typeface="Proxima Nova"/>
              </a:rPr>
              <a:t>&amp;&amp; </a:t>
            </a:r>
            <a:r>
              <a:rPr b="1" lang="en-US" sz="1800">
                <a:latin typeface="Proxima Nova"/>
                <a:ea typeface="Proxima Nova"/>
                <a:cs typeface="Proxima Nova"/>
                <a:sym typeface="Proxima Nova"/>
              </a:rPr>
              <a:t>!eth_addr_is_multicast(hdr.eth.dst)</a:t>
            </a:r>
            <a:r>
              <a:rPr lang="en-US" sz="1800">
                <a:latin typeface="Proxima Nova"/>
                <a:ea typeface="Proxima Nova"/>
                <a:cs typeface="Proxima Nova"/>
                <a:sym typeface="Proxima Nova"/>
              </a:rPr>
              <a:t>) {</a:t>
            </a:r>
            <a:endParaRPr sz="1800">
              <a:latin typeface="Proxima Nova"/>
              <a:ea typeface="Proxima Nova"/>
              <a:cs typeface="Proxima Nova"/>
              <a:sym typeface="Proxima Nova"/>
            </a:endParaRPr>
          </a:p>
          <a:p>
            <a:pPr indent="457200" lvl="0" marL="0" rtl="0" algn="l">
              <a:spcBef>
                <a:spcPts val="0"/>
              </a:spcBef>
              <a:spcAft>
                <a:spcPts val="0"/>
              </a:spcAft>
              <a:buNone/>
            </a:pPr>
            <a:r>
              <a:rPr b="1" lang="en-US" sz="1800">
                <a:latin typeface="Proxima Nova"/>
                <a:ea typeface="Proxima Nova"/>
                <a:cs typeface="Proxima Nova"/>
                <a:sym typeface="Proxima Nova"/>
              </a:rPr>
              <a:t>LearnedDst</a:t>
            </a:r>
            <a:r>
              <a:rPr lang="en-US" sz="1800">
                <a:latin typeface="Proxima Nova"/>
                <a:ea typeface="Proxima Nova"/>
                <a:cs typeface="Proxima Nova"/>
                <a:sym typeface="Proxima Nova"/>
              </a:rPr>
              <a:t>.apply();</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p:txBody>
      </p:sp>
      <p:cxnSp>
        <p:nvCxnSpPr>
          <p:cNvPr id="1040" name="Google Shape;1040;p80"/>
          <p:cNvCxnSpPr/>
          <p:nvPr/>
        </p:nvCxnSpPr>
        <p:spPr>
          <a:xfrm flipH="1" rot="10800000">
            <a:off x="1522425" y="1890825"/>
            <a:ext cx="2343300" cy="483600"/>
          </a:xfrm>
          <a:prstGeom prst="straightConnector1">
            <a:avLst/>
          </a:prstGeom>
          <a:noFill/>
          <a:ln cap="flat" cmpd="sng" w="28575">
            <a:solidFill>
              <a:srgbClr val="FF0000"/>
            </a:solidFill>
            <a:prstDash val="solid"/>
            <a:round/>
            <a:headEnd len="med" w="med" type="none"/>
            <a:tailEnd len="med" w="med" type="triangle"/>
          </a:ln>
        </p:spPr>
      </p:cxnSp>
      <p:sp>
        <p:nvSpPr>
          <p:cNvPr id="1041" name="Google Shape;1041;p80"/>
          <p:cNvSpPr txBox="1"/>
          <p:nvPr/>
        </p:nvSpPr>
        <p:spPr>
          <a:xfrm>
            <a:off x="3797600" y="1665600"/>
            <a:ext cx="198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reg5[12] == 0</a:t>
            </a:r>
            <a:endParaRPr>
              <a:latin typeface="Proxima Nova"/>
              <a:ea typeface="Proxima Nova"/>
              <a:cs typeface="Proxima Nova"/>
              <a:sym typeface="Proxima Nova"/>
            </a:endParaRPr>
          </a:p>
        </p:txBody>
      </p:sp>
      <p:cxnSp>
        <p:nvCxnSpPr>
          <p:cNvPr id="1042" name="Google Shape;1042;p80"/>
          <p:cNvCxnSpPr/>
          <p:nvPr/>
        </p:nvCxnSpPr>
        <p:spPr>
          <a:xfrm>
            <a:off x="4310375" y="2582750"/>
            <a:ext cx="1021200" cy="1203900"/>
          </a:xfrm>
          <a:prstGeom prst="straightConnector1">
            <a:avLst/>
          </a:prstGeom>
          <a:noFill/>
          <a:ln cap="flat" cmpd="sng" w="28575">
            <a:solidFill>
              <a:srgbClr val="FF0000"/>
            </a:solidFill>
            <a:prstDash val="solid"/>
            <a:round/>
            <a:headEnd len="med" w="med" type="none"/>
            <a:tailEnd len="med" w="med" type="triangle"/>
          </a:ln>
        </p:spPr>
      </p:cxnSp>
      <p:sp>
        <p:nvSpPr>
          <p:cNvPr id="1043" name="Google Shape;1043;p80"/>
          <p:cNvSpPr txBox="1"/>
          <p:nvPr/>
        </p:nvSpPr>
        <p:spPr>
          <a:xfrm>
            <a:off x="4451825" y="3786650"/>
            <a:ext cx="1981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Proxima Nova"/>
                <a:ea typeface="Proxima Nova"/>
                <a:cs typeface="Proxima Nova"/>
                <a:sym typeface="Proxima Nova"/>
              </a:rPr>
              <a:t>dl_dst[40] == 0</a:t>
            </a:r>
            <a:endParaRPr>
              <a:latin typeface="Proxima Nova"/>
              <a:ea typeface="Proxima Nova"/>
              <a:cs typeface="Proxima Nova"/>
              <a:sym typeface="Proxima Nova"/>
            </a:endParaRPr>
          </a:p>
        </p:txBody>
      </p:sp>
      <p:cxnSp>
        <p:nvCxnSpPr>
          <p:cNvPr id="1044" name="Google Shape;1044;p80"/>
          <p:cNvCxnSpPr/>
          <p:nvPr/>
        </p:nvCxnSpPr>
        <p:spPr>
          <a:xfrm>
            <a:off x="1977950" y="2886250"/>
            <a:ext cx="324600" cy="1139700"/>
          </a:xfrm>
          <a:prstGeom prst="straightConnector1">
            <a:avLst/>
          </a:prstGeom>
          <a:noFill/>
          <a:ln cap="flat" cmpd="sng" w="28575">
            <a:solidFill>
              <a:srgbClr val="FF0000"/>
            </a:solidFill>
            <a:prstDash val="solid"/>
            <a:round/>
            <a:headEnd len="med" w="med" type="none"/>
            <a:tailEnd len="med" w="med" type="triangle"/>
          </a:ln>
        </p:spPr>
      </p:cxnSp>
      <p:sp>
        <p:nvSpPr>
          <p:cNvPr id="1045" name="Google Shape;1045;p80"/>
          <p:cNvSpPr txBox="1"/>
          <p:nvPr/>
        </p:nvSpPr>
        <p:spPr>
          <a:xfrm>
            <a:off x="752625" y="4010700"/>
            <a:ext cx="278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Proxima Nova"/>
                <a:ea typeface="Proxima Nova"/>
                <a:cs typeface="Proxima Nova"/>
                <a:sym typeface="Proxima Nova"/>
              </a:rPr>
              <a:t>OpenFlow table 7</a:t>
            </a:r>
            <a:endParaRPr>
              <a:latin typeface="Proxima Nova"/>
              <a:ea typeface="Proxima Nova"/>
              <a:cs typeface="Proxima Nova"/>
              <a:sym typeface="Proxima Nova"/>
            </a:endParaRPr>
          </a:p>
        </p:txBody>
      </p:sp>
      <p:sp>
        <p:nvSpPr>
          <p:cNvPr id="1046" name="Google Shape;1046;p80"/>
          <p:cNvSpPr/>
          <p:nvPr/>
        </p:nvSpPr>
        <p:spPr>
          <a:xfrm>
            <a:off x="8316550" y="1535750"/>
            <a:ext cx="1580100" cy="816900"/>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Table 6</a:t>
            </a:r>
            <a:endParaRPr/>
          </a:p>
          <a:p>
            <a:pPr indent="0" lvl="0" marL="0" rtl="0" algn="ctr">
              <a:spcBef>
                <a:spcPts val="0"/>
              </a:spcBef>
              <a:spcAft>
                <a:spcPts val="0"/>
              </a:spcAft>
              <a:buNone/>
            </a:pPr>
            <a:r>
              <a:rPr lang="en-US"/>
              <a:t>‘if’</a:t>
            </a:r>
            <a:endParaRPr/>
          </a:p>
        </p:txBody>
      </p:sp>
      <p:sp>
        <p:nvSpPr>
          <p:cNvPr id="1047" name="Google Shape;1047;p80"/>
          <p:cNvSpPr/>
          <p:nvPr/>
        </p:nvSpPr>
        <p:spPr>
          <a:xfrm>
            <a:off x="9768800" y="2692350"/>
            <a:ext cx="1418700" cy="84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Table 7</a:t>
            </a:r>
            <a:endParaRPr/>
          </a:p>
          <a:p>
            <a:pPr indent="0" lvl="0" marL="0" rtl="0" algn="ctr">
              <a:spcBef>
                <a:spcPts val="0"/>
              </a:spcBef>
              <a:spcAft>
                <a:spcPts val="0"/>
              </a:spcAft>
              <a:buNone/>
            </a:pPr>
            <a:r>
              <a:rPr lang="en-US"/>
              <a:t>LearnedDst</a:t>
            </a:r>
            <a:endParaRPr/>
          </a:p>
        </p:txBody>
      </p:sp>
      <p:sp>
        <p:nvSpPr>
          <p:cNvPr id="1048" name="Google Shape;1048;p80"/>
          <p:cNvSpPr/>
          <p:nvPr/>
        </p:nvSpPr>
        <p:spPr>
          <a:xfrm>
            <a:off x="8397250" y="4096650"/>
            <a:ext cx="1418700" cy="84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Table 8</a:t>
            </a:r>
            <a:endParaRPr/>
          </a:p>
        </p:txBody>
      </p:sp>
      <p:cxnSp>
        <p:nvCxnSpPr>
          <p:cNvPr id="1049" name="Google Shape;1049;p80"/>
          <p:cNvCxnSpPr>
            <a:stCxn id="1046" idx="3"/>
            <a:endCxn id="1047" idx="0"/>
          </p:cNvCxnSpPr>
          <p:nvPr/>
        </p:nvCxnSpPr>
        <p:spPr>
          <a:xfrm>
            <a:off x="9896650" y="1944200"/>
            <a:ext cx="581400" cy="748200"/>
          </a:xfrm>
          <a:prstGeom prst="bentConnector2">
            <a:avLst/>
          </a:prstGeom>
          <a:noFill/>
          <a:ln cap="flat" cmpd="sng" w="9525">
            <a:solidFill>
              <a:schemeClr val="dk2"/>
            </a:solidFill>
            <a:prstDash val="solid"/>
            <a:round/>
            <a:headEnd len="med" w="med" type="none"/>
            <a:tailEnd len="med" w="med" type="triangle"/>
          </a:ln>
        </p:spPr>
      </p:cxnSp>
      <p:cxnSp>
        <p:nvCxnSpPr>
          <p:cNvPr id="1050" name="Google Shape;1050;p80"/>
          <p:cNvCxnSpPr>
            <a:stCxn id="1047" idx="2"/>
            <a:endCxn id="1048" idx="0"/>
          </p:cNvCxnSpPr>
          <p:nvPr/>
        </p:nvCxnSpPr>
        <p:spPr>
          <a:xfrm rot="5400000">
            <a:off x="9514700" y="3133200"/>
            <a:ext cx="555300" cy="13716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1051" name="Google Shape;1051;p80"/>
          <p:cNvCxnSpPr>
            <a:stCxn id="1046" idx="2"/>
            <a:endCxn id="1048" idx="0"/>
          </p:cNvCxnSpPr>
          <p:nvPr/>
        </p:nvCxnSpPr>
        <p:spPr>
          <a:xfrm>
            <a:off x="9106600" y="2352650"/>
            <a:ext cx="0" cy="1743900"/>
          </a:xfrm>
          <a:prstGeom prst="straightConnector1">
            <a:avLst/>
          </a:prstGeom>
          <a:noFill/>
          <a:ln cap="flat" cmpd="sng" w="9525">
            <a:solidFill>
              <a:schemeClr val="dk2"/>
            </a:solidFill>
            <a:prstDash val="solid"/>
            <a:round/>
            <a:headEnd len="med" w="med" type="none"/>
            <a:tailEnd len="med" w="med" type="triangle"/>
          </a:ln>
        </p:spPr>
      </p:cxnSp>
      <p:sp>
        <p:nvSpPr>
          <p:cNvPr id="1052" name="Google Shape;1052;p80"/>
          <p:cNvSpPr txBox="1"/>
          <p:nvPr/>
        </p:nvSpPr>
        <p:spPr>
          <a:xfrm>
            <a:off x="9871250" y="1653075"/>
            <a:ext cx="70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true</a:t>
            </a:r>
            <a:endParaRPr>
              <a:latin typeface="Proxima Nova"/>
              <a:ea typeface="Proxima Nova"/>
              <a:cs typeface="Proxima Nova"/>
              <a:sym typeface="Proxima Nova"/>
            </a:endParaRPr>
          </a:p>
        </p:txBody>
      </p:sp>
      <p:sp>
        <p:nvSpPr>
          <p:cNvPr id="1053" name="Google Shape;1053;p80"/>
          <p:cNvSpPr txBox="1"/>
          <p:nvPr/>
        </p:nvSpPr>
        <p:spPr>
          <a:xfrm>
            <a:off x="8397100" y="2360863"/>
            <a:ext cx="7095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a:latin typeface="Proxima Nova"/>
                <a:ea typeface="Proxima Nova"/>
                <a:cs typeface="Proxima Nova"/>
                <a:sym typeface="Proxima Nova"/>
              </a:rPr>
              <a:t>false</a:t>
            </a:r>
            <a:endParaRPr>
              <a:latin typeface="Proxima Nova"/>
              <a:ea typeface="Proxima Nova"/>
              <a:cs typeface="Proxima Nova"/>
              <a:sym typeface="Proxima Nova"/>
            </a:endParaRPr>
          </a:p>
        </p:txBody>
      </p:sp>
      <p:sp>
        <p:nvSpPr>
          <p:cNvPr id="1054" name="Google Shape;1054;p80"/>
          <p:cNvSpPr txBox="1"/>
          <p:nvPr/>
        </p:nvSpPr>
        <p:spPr>
          <a:xfrm>
            <a:off x="7236250" y="811825"/>
            <a:ext cx="3740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u="sng">
                <a:latin typeface="Proxima Nova"/>
                <a:ea typeface="Proxima Nova"/>
                <a:cs typeface="Proxima Nova"/>
                <a:sym typeface="Proxima Nova"/>
              </a:rPr>
              <a:t>OpenFlow Table Flow</a:t>
            </a:r>
            <a:endParaRPr sz="1800">
              <a:latin typeface="Proxima Nova"/>
              <a:ea typeface="Proxima Nova"/>
              <a:cs typeface="Proxima Nova"/>
              <a:sym typeface="Proxima Nova"/>
            </a:endParaRPr>
          </a:p>
        </p:txBody>
      </p:sp>
      <p:sp>
        <p:nvSpPr>
          <p:cNvPr id="1055" name="Google Shape;1055;p80"/>
          <p:cNvSpPr txBox="1"/>
          <p:nvPr/>
        </p:nvSpPr>
        <p:spPr>
          <a:xfrm>
            <a:off x="2436825" y="5285350"/>
            <a:ext cx="8651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Proxima Nova"/>
                <a:ea typeface="Proxima Nova"/>
                <a:cs typeface="Proxima Nova"/>
                <a:sym typeface="Proxima Nova"/>
              </a:rPr>
              <a:t>table=6, priority=1, reg5=0/0x1000, dl_dst=0/0x10000000000, actions=resubmit(,7)</a:t>
            </a:r>
            <a:endParaRPr sz="1600">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table=6, priority=0, actions=resubmit(,8)</a:t>
            </a:r>
            <a:endParaRPr sz="1600">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1000"/>
                                        <p:tgtEl>
                                          <p:spTgt spid="1041"/>
                                        </p:tgtEl>
                                      </p:cBhvr>
                                    </p:animEffect>
                                  </p:childTnLst>
                                </p:cTn>
                              </p:par>
                              <p:par>
                                <p:cTn fill="hold" nodeType="with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1000"/>
                                        <p:tgtEl>
                                          <p:spTgt spid="10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1000"/>
                                        <p:tgtEl>
                                          <p:spTgt spid="1042"/>
                                        </p:tgtEl>
                                      </p:cBhvr>
                                    </p:animEffect>
                                  </p:childTnLst>
                                </p:cTn>
                              </p:par>
                              <p:par>
                                <p:cTn fill="hold" nodeType="with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000"/>
                                        <p:tgtEl>
                                          <p:spTgt spid="1044"/>
                                        </p:tgtEl>
                                      </p:cBhvr>
                                    </p:animEffect>
                                  </p:childTnLst>
                                </p:cTn>
                              </p:par>
                              <p:par>
                                <p:cTn fill="hold" nodeType="with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1000"/>
                                        <p:tgtEl>
                                          <p:spTgt spid="10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1000"/>
                                        <p:tgtEl>
                                          <p:spTgt spid="1046"/>
                                        </p:tgtEl>
                                      </p:cBhvr>
                                    </p:animEffect>
                                  </p:childTnLst>
                                </p:cTn>
                              </p:par>
                              <p:par>
                                <p:cTn fill="hold" nodeType="with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1000"/>
                                        <p:tgtEl>
                                          <p:spTgt spid="1047"/>
                                        </p:tgtEl>
                                      </p:cBhvr>
                                    </p:animEffect>
                                  </p:childTnLst>
                                </p:cTn>
                              </p:par>
                              <p:par>
                                <p:cTn fill="hold" nodeType="with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1000"/>
                                        <p:tgtEl>
                                          <p:spTgt spid="1048"/>
                                        </p:tgtEl>
                                      </p:cBhvr>
                                    </p:animEffect>
                                  </p:childTnLst>
                                </p:cTn>
                              </p:par>
                              <p:par>
                                <p:cTn fill="hold" nodeType="with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1000"/>
                                        <p:tgtEl>
                                          <p:spTgt spid="1049"/>
                                        </p:tgtEl>
                                      </p:cBhvr>
                                    </p:animEffect>
                                  </p:childTnLst>
                                </p:cTn>
                              </p:par>
                              <p:par>
                                <p:cTn fill="hold" nodeType="with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1000"/>
                                        <p:tgtEl>
                                          <p:spTgt spid="1050"/>
                                        </p:tgtEl>
                                      </p:cBhvr>
                                    </p:animEffect>
                                  </p:childTnLst>
                                </p:cTn>
                              </p:par>
                              <p:par>
                                <p:cTn fill="hold" nodeType="withEffect" presetClass="entr" presetID="10" presetSubtype="0">
                                  <p:stCondLst>
                                    <p:cond delay="0"/>
                                  </p:stCondLst>
                                  <p:childTnLst>
                                    <p:set>
                                      <p:cBhvr>
                                        <p:cTn dur="1" fill="hold">
                                          <p:stCondLst>
                                            <p:cond delay="0"/>
                                          </p:stCondLst>
                                        </p:cTn>
                                        <p:tgtEl>
                                          <p:spTgt spid="1051"/>
                                        </p:tgtEl>
                                        <p:attrNameLst>
                                          <p:attrName>style.visibility</p:attrName>
                                        </p:attrNameLst>
                                      </p:cBhvr>
                                      <p:to>
                                        <p:strVal val="visible"/>
                                      </p:to>
                                    </p:set>
                                    <p:animEffect filter="fade" transition="in">
                                      <p:cBhvr>
                                        <p:cTn dur="1000"/>
                                        <p:tgtEl>
                                          <p:spTgt spid="1051"/>
                                        </p:tgtEl>
                                      </p:cBhvr>
                                    </p:animEffect>
                                  </p:childTnLst>
                                </p:cTn>
                              </p:par>
                              <p:par>
                                <p:cTn fill="hold" nodeType="with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1000"/>
                                        <p:tgtEl>
                                          <p:spTgt spid="1052"/>
                                        </p:tgtEl>
                                      </p:cBhvr>
                                    </p:animEffect>
                                  </p:childTnLst>
                                </p:cTn>
                              </p:par>
                              <p:par>
                                <p:cTn fill="hold" nodeType="with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1000"/>
                                        <p:tgtEl>
                                          <p:spTgt spid="1053"/>
                                        </p:tgtEl>
                                      </p:cBhvr>
                                    </p:animEffect>
                                  </p:childTnLst>
                                </p:cTn>
                              </p:par>
                              <p:par>
                                <p:cTn fill="hold" nodeType="with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1000"/>
                                        <p:tgtEl>
                                          <p:spTgt spid="10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1000"/>
                                        <p:tgtEl>
                                          <p:spTgt spid="10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81"/>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Implementing P4 Pipelines</a:t>
            </a:r>
            <a:endParaRPr/>
          </a:p>
        </p:txBody>
      </p:sp>
      <p:sp>
        <p:nvSpPr>
          <p:cNvPr id="1062" name="Google Shape;1062;p81"/>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cxnSp>
        <p:nvCxnSpPr>
          <p:cNvPr id="1063" name="Google Shape;1063;p81"/>
          <p:cNvCxnSpPr>
            <a:endCxn id="1064" idx="1"/>
          </p:cNvCxnSpPr>
          <p:nvPr/>
        </p:nvCxnSpPr>
        <p:spPr>
          <a:xfrm flipH="1" rot="10800000">
            <a:off x="3536113" y="2366450"/>
            <a:ext cx="492000" cy="9000"/>
          </a:xfrm>
          <a:prstGeom prst="straightConnector1">
            <a:avLst/>
          </a:prstGeom>
          <a:noFill/>
          <a:ln cap="flat" cmpd="sng" w="9525">
            <a:solidFill>
              <a:schemeClr val="dk2"/>
            </a:solidFill>
            <a:prstDash val="solid"/>
            <a:round/>
            <a:headEnd len="med" w="med" type="none"/>
            <a:tailEnd len="med" w="med" type="triangle"/>
          </a:ln>
        </p:spPr>
      </p:cxnSp>
      <p:sp>
        <p:nvSpPr>
          <p:cNvPr id="1064" name="Google Shape;1064;p81"/>
          <p:cNvSpPr/>
          <p:nvPr/>
        </p:nvSpPr>
        <p:spPr>
          <a:xfrm>
            <a:off x="4028113" y="141545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accent2"/>
                </a:solidFill>
              </a:rPr>
              <a:t>Ingress</a:t>
            </a:r>
            <a:endParaRPr sz="2000">
              <a:solidFill>
                <a:schemeClr val="accent2"/>
              </a:solidFill>
            </a:endParaRPr>
          </a:p>
          <a:p>
            <a:pPr indent="0" lvl="0" marL="0" rtl="0" algn="ctr">
              <a:spcBef>
                <a:spcPts val="0"/>
              </a:spcBef>
              <a:spcAft>
                <a:spcPts val="0"/>
              </a:spcAft>
              <a:buNone/>
            </a:pPr>
            <a:r>
              <a:rPr lang="en-US" sz="2000">
                <a:solidFill>
                  <a:schemeClr val="accent2"/>
                </a:solidFill>
              </a:rPr>
              <a:t>Pipeline</a:t>
            </a:r>
            <a:endParaRPr sz="2000">
              <a:solidFill>
                <a:schemeClr val="accent2"/>
              </a:solidFill>
            </a:endParaRPr>
          </a:p>
        </p:txBody>
      </p:sp>
      <p:sp>
        <p:nvSpPr>
          <p:cNvPr id="1065" name="Google Shape;1065;p81"/>
          <p:cNvSpPr/>
          <p:nvPr/>
        </p:nvSpPr>
        <p:spPr>
          <a:xfrm>
            <a:off x="5667138" y="1425250"/>
            <a:ext cx="1105200" cy="1902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solidFill>
                  <a:schemeClr val="accent2"/>
                </a:solidFill>
              </a:rPr>
              <a:t>Packet Buffer and Replication</a:t>
            </a:r>
            <a:endParaRPr sz="2200">
              <a:solidFill>
                <a:schemeClr val="accent2"/>
              </a:solidFill>
            </a:endParaRPr>
          </a:p>
        </p:txBody>
      </p:sp>
      <p:sp>
        <p:nvSpPr>
          <p:cNvPr id="1066" name="Google Shape;1066;p81"/>
          <p:cNvSpPr/>
          <p:nvPr/>
        </p:nvSpPr>
        <p:spPr>
          <a:xfrm>
            <a:off x="7306163" y="142525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accent2"/>
                </a:solidFill>
              </a:rPr>
              <a:t>Egress Pipeline</a:t>
            </a:r>
            <a:endParaRPr sz="2000">
              <a:solidFill>
                <a:schemeClr val="accent2"/>
              </a:solidFill>
            </a:endParaRPr>
          </a:p>
        </p:txBody>
      </p:sp>
      <p:cxnSp>
        <p:nvCxnSpPr>
          <p:cNvPr id="1067" name="Google Shape;1067;p81"/>
          <p:cNvCxnSpPr>
            <a:stCxn id="1064" idx="3"/>
            <a:endCxn id="1065" idx="1"/>
          </p:cNvCxnSpPr>
          <p:nvPr/>
        </p:nvCxnSpPr>
        <p:spPr>
          <a:xfrm>
            <a:off x="5133313" y="2366450"/>
            <a:ext cx="533700" cy="9900"/>
          </a:xfrm>
          <a:prstGeom prst="straightConnector1">
            <a:avLst/>
          </a:prstGeom>
          <a:noFill/>
          <a:ln cap="flat" cmpd="sng" w="9525">
            <a:solidFill>
              <a:schemeClr val="dk2"/>
            </a:solidFill>
            <a:prstDash val="solid"/>
            <a:round/>
            <a:headEnd len="med" w="med" type="none"/>
            <a:tailEnd len="med" w="med" type="triangle"/>
          </a:ln>
        </p:spPr>
      </p:cxnSp>
      <p:cxnSp>
        <p:nvCxnSpPr>
          <p:cNvPr id="1068" name="Google Shape;1068;p81"/>
          <p:cNvCxnSpPr>
            <a:stCxn id="1065" idx="3"/>
            <a:endCxn id="1066" idx="1"/>
          </p:cNvCxnSpPr>
          <p:nvPr/>
        </p:nvCxnSpPr>
        <p:spPr>
          <a:xfrm>
            <a:off x="6772338" y="2376250"/>
            <a:ext cx="533700" cy="0"/>
          </a:xfrm>
          <a:prstGeom prst="straightConnector1">
            <a:avLst/>
          </a:prstGeom>
          <a:noFill/>
          <a:ln cap="flat" cmpd="sng" w="9525">
            <a:solidFill>
              <a:schemeClr val="dk2"/>
            </a:solidFill>
            <a:prstDash val="solid"/>
            <a:round/>
            <a:headEnd len="med" w="med" type="none"/>
            <a:tailEnd len="med" w="med" type="triangle"/>
          </a:ln>
        </p:spPr>
      </p:cxnSp>
      <p:cxnSp>
        <p:nvCxnSpPr>
          <p:cNvPr id="1069" name="Google Shape;1069;p81"/>
          <p:cNvCxnSpPr>
            <a:stCxn id="1066" idx="3"/>
          </p:cNvCxnSpPr>
          <p:nvPr/>
        </p:nvCxnSpPr>
        <p:spPr>
          <a:xfrm>
            <a:off x="8411363" y="2376250"/>
            <a:ext cx="499200" cy="9900"/>
          </a:xfrm>
          <a:prstGeom prst="straightConnector1">
            <a:avLst/>
          </a:prstGeom>
          <a:noFill/>
          <a:ln cap="flat" cmpd="sng" w="9525">
            <a:solidFill>
              <a:schemeClr val="dk2"/>
            </a:solidFill>
            <a:prstDash val="solid"/>
            <a:round/>
            <a:headEnd len="med" w="med" type="none"/>
            <a:tailEnd len="med" w="med" type="triangle"/>
          </a:ln>
        </p:spPr>
      </p:cxnSp>
      <p:sp>
        <p:nvSpPr>
          <p:cNvPr id="1070" name="Google Shape;1070;p81"/>
          <p:cNvSpPr/>
          <p:nvPr/>
        </p:nvSpPr>
        <p:spPr>
          <a:xfrm>
            <a:off x="5277236" y="1339672"/>
            <a:ext cx="1741550" cy="2140225"/>
          </a:xfrm>
          <a:custGeom>
            <a:rect b="b" l="l" r="r" t="t"/>
            <a:pathLst>
              <a:path extrusionOk="0" h="85609" w="69662">
                <a:moveTo>
                  <a:pt x="69662" y="10474"/>
                </a:moveTo>
                <a:cubicBezTo>
                  <a:pt x="63354" y="5428"/>
                  <a:pt x="55785" y="827"/>
                  <a:pt x="47735" y="156"/>
                </a:cubicBezTo>
                <a:cubicBezTo>
                  <a:pt x="40242" y="-469"/>
                  <a:pt x="32796" y="1929"/>
                  <a:pt x="25379" y="3165"/>
                </a:cubicBezTo>
                <a:cubicBezTo>
                  <a:pt x="16261" y="4685"/>
                  <a:pt x="4226" y="8154"/>
                  <a:pt x="1302" y="16923"/>
                </a:cubicBezTo>
                <a:cubicBezTo>
                  <a:pt x="-3063" y="30016"/>
                  <a:pt x="4786" y="45173"/>
                  <a:pt x="12050" y="56908"/>
                </a:cubicBezTo>
                <a:cubicBezTo>
                  <a:pt x="18717" y="67679"/>
                  <a:pt x="26690" y="79987"/>
                  <a:pt x="38707" y="83994"/>
                </a:cubicBezTo>
                <a:cubicBezTo>
                  <a:pt x="45014" y="86097"/>
                  <a:pt x="54494" y="86732"/>
                  <a:pt x="58484" y="81414"/>
                </a:cubicBezTo>
                <a:cubicBezTo>
                  <a:pt x="63970" y="74101"/>
                  <a:pt x="62082" y="63443"/>
                  <a:pt x="62783" y="54328"/>
                </a:cubicBezTo>
                <a:cubicBezTo>
                  <a:pt x="63831" y="40705"/>
                  <a:pt x="65454" y="25704"/>
                  <a:pt x="59344" y="13484"/>
                </a:cubicBezTo>
              </a:path>
            </a:pathLst>
          </a:custGeom>
          <a:noFill/>
          <a:ln cap="flat" cmpd="sng" w="28575">
            <a:solidFill>
              <a:srgbClr val="FF0000"/>
            </a:solidFill>
            <a:prstDash val="solid"/>
            <a:round/>
            <a:headEnd len="med" w="med" type="none"/>
            <a:tailEnd len="med" w="med" type="none"/>
          </a:ln>
        </p:spPr>
      </p:sp>
      <p:grpSp>
        <p:nvGrpSpPr>
          <p:cNvPr id="1071" name="Google Shape;1071;p81"/>
          <p:cNvGrpSpPr/>
          <p:nvPr/>
        </p:nvGrpSpPr>
        <p:grpSpPr>
          <a:xfrm>
            <a:off x="3683275" y="3327250"/>
            <a:ext cx="5042450" cy="446400"/>
            <a:chOff x="3683275" y="3327250"/>
            <a:chExt cx="5042450" cy="446400"/>
          </a:xfrm>
        </p:grpSpPr>
        <p:sp>
          <p:nvSpPr>
            <p:cNvPr id="1072" name="Google Shape;1072;p81"/>
            <p:cNvSpPr txBox="1"/>
            <p:nvPr/>
          </p:nvSpPr>
          <p:spPr>
            <a:xfrm>
              <a:off x="3683275" y="3327250"/>
              <a:ext cx="1794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latin typeface="Proxima Nova"/>
                  <a:ea typeface="Proxima Nova"/>
                  <a:cs typeface="Proxima Nova"/>
                  <a:sym typeface="Proxima Nova"/>
                </a:rPr>
                <a:t>Tables 0…30</a:t>
              </a:r>
              <a:endParaRPr sz="1700">
                <a:latin typeface="Proxima Nova"/>
                <a:ea typeface="Proxima Nova"/>
                <a:cs typeface="Proxima Nova"/>
                <a:sym typeface="Proxima Nova"/>
              </a:endParaRPr>
            </a:p>
          </p:txBody>
        </p:sp>
        <p:sp>
          <p:nvSpPr>
            <p:cNvPr id="1073" name="Google Shape;1073;p81"/>
            <p:cNvSpPr txBox="1"/>
            <p:nvPr/>
          </p:nvSpPr>
          <p:spPr>
            <a:xfrm>
              <a:off x="5291800" y="3327250"/>
              <a:ext cx="1794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latin typeface="Proxima Nova"/>
                  <a:ea typeface="Proxima Nova"/>
                  <a:cs typeface="Proxima Nova"/>
                  <a:sym typeface="Proxima Nova"/>
                </a:rPr>
                <a:t>Table 31</a:t>
              </a:r>
              <a:endParaRPr sz="1700">
                <a:latin typeface="Proxima Nova"/>
                <a:ea typeface="Proxima Nova"/>
                <a:cs typeface="Proxima Nova"/>
                <a:sym typeface="Proxima Nova"/>
              </a:endParaRPr>
            </a:p>
          </p:txBody>
        </p:sp>
        <p:sp>
          <p:nvSpPr>
            <p:cNvPr id="1074" name="Google Shape;1074;p81"/>
            <p:cNvSpPr txBox="1"/>
            <p:nvPr/>
          </p:nvSpPr>
          <p:spPr>
            <a:xfrm>
              <a:off x="6930825" y="3327250"/>
              <a:ext cx="1794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latin typeface="Proxima Nova"/>
                  <a:ea typeface="Proxima Nova"/>
                  <a:cs typeface="Proxima Nova"/>
                  <a:sym typeface="Proxima Nova"/>
                </a:rPr>
                <a:t>Tables 32…63</a:t>
              </a:r>
              <a:endParaRPr sz="1700">
                <a:latin typeface="Proxima Nova"/>
                <a:ea typeface="Proxima Nova"/>
                <a:cs typeface="Proxima Nova"/>
                <a:sym typeface="Proxima Nova"/>
              </a:endParaRPr>
            </a:p>
          </p:txBody>
        </p:sp>
      </p:grpSp>
      <p:graphicFrame>
        <p:nvGraphicFramePr>
          <p:cNvPr id="1075" name="Google Shape;1075;p81"/>
          <p:cNvGraphicFramePr/>
          <p:nvPr/>
        </p:nvGraphicFramePr>
        <p:xfrm>
          <a:off x="791263" y="3944275"/>
          <a:ext cx="3000000" cy="3000000"/>
        </p:xfrm>
        <a:graphic>
          <a:graphicData uri="http://schemas.openxmlformats.org/drawingml/2006/table">
            <a:tbl>
              <a:tblPr>
                <a:noFill/>
                <a:tableStyleId>{A4F22AFF-3699-462F-85A0-2B0ECFB96A8F}</a:tableStyleId>
              </a:tblPr>
              <a:tblGrid>
                <a:gridCol w="908050"/>
                <a:gridCol w="1537900"/>
              </a:tblGrid>
              <a:tr h="277950">
                <a:tc>
                  <a:txBody>
                    <a:bodyPr/>
                    <a:lstStyle/>
                    <a:p>
                      <a:pPr indent="0" lvl="0" marL="0" rtl="0" algn="l">
                        <a:spcBef>
                          <a:spcPts val="0"/>
                        </a:spcBef>
                        <a:spcAft>
                          <a:spcPts val="0"/>
                        </a:spcAft>
                        <a:buNone/>
                      </a:pPr>
                      <a:r>
                        <a:rPr lang="en-US" u="sng"/>
                        <a:t>Group ID</a:t>
                      </a:r>
                      <a:endParaRPr u="sng"/>
                    </a:p>
                  </a:txBody>
                  <a:tcPr marT="91425" marB="91425" marR="91425" marL="91425"/>
                </a:tc>
                <a:tc>
                  <a:txBody>
                    <a:bodyPr/>
                    <a:lstStyle/>
                    <a:p>
                      <a:pPr indent="0" lvl="0" marL="0" rtl="0" algn="l">
                        <a:spcBef>
                          <a:spcPts val="0"/>
                        </a:spcBef>
                        <a:spcAft>
                          <a:spcPts val="0"/>
                        </a:spcAft>
                        <a:buNone/>
                      </a:pPr>
                      <a:r>
                        <a:rPr lang="en-US" u="sng"/>
                        <a:t>Ports</a:t>
                      </a:r>
                      <a:endParaRPr u="sng"/>
                    </a:p>
                  </a:txBody>
                  <a:tcPr marT="91425" marB="91425" marR="91425" marL="91425"/>
                </a:tc>
              </a:tr>
              <a:tr h="395575">
                <a:tc>
                  <a:txBody>
                    <a:bodyPr/>
                    <a:lstStyle/>
                    <a:p>
                      <a:pPr indent="0" lvl="0" marL="0" rtl="0" algn="l">
                        <a:spcBef>
                          <a:spcPts val="0"/>
                        </a:spcBef>
                        <a:spcAft>
                          <a:spcPts val="0"/>
                        </a:spcAft>
                        <a:buNone/>
                      </a:pPr>
                      <a:r>
                        <a:rPr lang="en-US"/>
                        <a:t>12</a:t>
                      </a:r>
                      <a:endParaRPr/>
                    </a:p>
                  </a:txBody>
                  <a:tcPr marT="91425" marB="91425" marR="91425" marL="91425"/>
                </a:tc>
                <a:tc>
                  <a:txBody>
                    <a:bodyPr/>
                    <a:lstStyle/>
                    <a:p>
                      <a:pPr indent="0" lvl="0" marL="0" rtl="0" algn="l">
                        <a:spcBef>
                          <a:spcPts val="0"/>
                        </a:spcBef>
                        <a:spcAft>
                          <a:spcPts val="0"/>
                        </a:spcAft>
                        <a:buNone/>
                      </a:pPr>
                      <a:r>
                        <a:rPr lang="en-US"/>
                        <a:t>[1, 2, 3, 4, 5]</a:t>
                      </a:r>
                      <a:endParaRPr/>
                    </a:p>
                  </a:txBody>
                  <a:tcPr marT="91425" marB="91425" marR="91425" marL="91425"/>
                </a:tc>
              </a:tr>
              <a:tr h="395575">
                <a:tc>
                  <a:txBody>
                    <a:bodyPr/>
                    <a:lstStyle/>
                    <a:p>
                      <a:pPr indent="0" lvl="0" marL="0" rtl="0" algn="l">
                        <a:spcBef>
                          <a:spcPts val="0"/>
                        </a:spcBef>
                        <a:spcAft>
                          <a:spcPts val="0"/>
                        </a:spcAft>
                        <a:buNone/>
                      </a:pPr>
                      <a:r>
                        <a:rPr lang="en-US"/>
                        <a:t>23</a:t>
                      </a:r>
                      <a:endParaRPr/>
                    </a:p>
                  </a:txBody>
                  <a:tcPr marT="91425" marB="91425" marR="91425" marL="91425"/>
                </a:tc>
                <a:tc>
                  <a:txBody>
                    <a:bodyPr/>
                    <a:lstStyle/>
                    <a:p>
                      <a:pPr indent="0" lvl="0" marL="0" rtl="0" algn="l">
                        <a:spcBef>
                          <a:spcPts val="0"/>
                        </a:spcBef>
                        <a:spcAft>
                          <a:spcPts val="0"/>
                        </a:spcAft>
                        <a:buNone/>
                      </a:pPr>
                      <a:r>
                        <a:rPr lang="en-US"/>
                        <a:t>[1, 2]</a:t>
                      </a:r>
                      <a:endParaRPr/>
                    </a:p>
                  </a:txBody>
                  <a:tcPr marT="91425" marB="91425" marR="91425" marL="91425"/>
                </a:tc>
              </a:tr>
              <a:tr h="395575">
                <a:tc>
                  <a:txBody>
                    <a:bodyPr/>
                    <a:lstStyle/>
                    <a:p>
                      <a:pPr indent="0" lvl="0" marL="0" rtl="0" algn="l">
                        <a:spcBef>
                          <a:spcPts val="0"/>
                        </a:spcBef>
                        <a:spcAft>
                          <a:spcPts val="0"/>
                        </a:spcAft>
                        <a:buNone/>
                      </a:pPr>
                      <a:r>
                        <a:rPr lang="en-US"/>
                        <a:t>34</a:t>
                      </a:r>
                      <a:endParaRPr/>
                    </a:p>
                  </a:txBody>
                  <a:tcPr marT="91425" marB="91425" marR="91425" marL="91425"/>
                </a:tc>
                <a:tc>
                  <a:txBody>
                    <a:bodyPr/>
                    <a:lstStyle/>
                    <a:p>
                      <a:pPr indent="0" lvl="0" marL="0" rtl="0" algn="l">
                        <a:spcBef>
                          <a:spcPts val="0"/>
                        </a:spcBef>
                        <a:spcAft>
                          <a:spcPts val="0"/>
                        </a:spcAft>
                        <a:buNone/>
                      </a:pPr>
                      <a:r>
                        <a:rPr lang="en-US"/>
                        <a:t>[3, 4, 5]</a:t>
                      </a:r>
                      <a:endParaRPr/>
                    </a:p>
                  </a:txBody>
                  <a:tcPr marT="91425" marB="91425" marR="91425" marL="91425"/>
                </a:tc>
              </a:tr>
              <a:tr h="395575">
                <a:tc>
                  <a:txBody>
                    <a:bodyPr/>
                    <a:lstStyle/>
                    <a:p>
                      <a:pPr indent="0" lvl="0" marL="0" rtl="0" algn="l">
                        <a:spcBef>
                          <a:spcPts val="0"/>
                        </a:spcBef>
                        <a:spcAft>
                          <a:spcPts val="0"/>
                        </a:spcAft>
                        <a:buNone/>
                      </a:pPr>
                      <a:r>
                        <a:rPr lang="en-US"/>
                        <a:t>…</a:t>
                      </a:r>
                      <a:endParaRPr/>
                    </a:p>
                  </a:txBody>
                  <a:tcPr marT="91425" marB="91425" marR="91425" marL="91425"/>
                </a:tc>
                <a:tc>
                  <a:txBody>
                    <a:bodyPr/>
                    <a:lstStyle/>
                    <a:p>
                      <a:pPr indent="0" lvl="0" marL="0" rtl="0" algn="l">
                        <a:spcBef>
                          <a:spcPts val="0"/>
                        </a:spcBef>
                        <a:spcAft>
                          <a:spcPts val="0"/>
                        </a:spcAft>
                        <a:buNone/>
                      </a:pPr>
                      <a:r>
                        <a:rPr lang="en-US"/>
                        <a:t>…</a:t>
                      </a:r>
                      <a:endParaRPr/>
                    </a:p>
                  </a:txBody>
                  <a:tcPr marT="91425" marB="91425" marR="91425" marL="91425"/>
                </a:tc>
              </a:tr>
            </a:tbl>
          </a:graphicData>
        </a:graphic>
      </p:graphicFrame>
      <p:sp>
        <p:nvSpPr>
          <p:cNvPr id="1076" name="Google Shape;1076;p81"/>
          <p:cNvSpPr txBox="1"/>
          <p:nvPr/>
        </p:nvSpPr>
        <p:spPr>
          <a:xfrm>
            <a:off x="722025" y="3544075"/>
            <a:ext cx="251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Multicast Group Assignments</a:t>
            </a:r>
            <a:endParaRPr>
              <a:latin typeface="Proxima Nova"/>
              <a:ea typeface="Proxima Nova"/>
              <a:cs typeface="Proxima Nova"/>
              <a:sym typeface="Proxima Nova"/>
            </a:endParaRPr>
          </a:p>
        </p:txBody>
      </p:sp>
      <p:sp>
        <p:nvSpPr>
          <p:cNvPr id="1077" name="Google Shape;1077;p81"/>
          <p:cNvSpPr txBox="1"/>
          <p:nvPr/>
        </p:nvSpPr>
        <p:spPr>
          <a:xfrm>
            <a:off x="3683275" y="3595500"/>
            <a:ext cx="716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u="sng">
                <a:latin typeface="Proxima Nova"/>
                <a:ea typeface="Proxima Nova"/>
                <a:cs typeface="Proxima Nova"/>
                <a:sym typeface="Proxima Nova"/>
              </a:rPr>
              <a:t>Multicast Flows</a:t>
            </a:r>
            <a:endParaRPr sz="1600" u="sng">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table=31, priority=1, reg1=</a:t>
            </a:r>
            <a:r>
              <a:rPr b="1" lang="en-US" sz="1600">
                <a:latin typeface="Proxima Nova"/>
                <a:ea typeface="Proxima Nova"/>
                <a:cs typeface="Proxima Nova"/>
                <a:sym typeface="Proxima Nova"/>
              </a:rPr>
              <a:t>12</a:t>
            </a:r>
            <a:r>
              <a:rPr lang="en-US" sz="1600">
                <a:latin typeface="Proxima Nova"/>
                <a:ea typeface="Proxima Nova"/>
                <a:cs typeface="Proxima Nova"/>
                <a:sym typeface="Proxima Nova"/>
              </a:rPr>
              <a:t>, actions=clone(load: </a:t>
            </a:r>
            <a:r>
              <a:rPr b="1" lang="en-US" sz="1600">
                <a:latin typeface="Proxima Nova"/>
                <a:ea typeface="Proxima Nova"/>
                <a:cs typeface="Proxima Nova"/>
                <a:sym typeface="Proxima Nova"/>
              </a:rPr>
              <a:t>1-</a:t>
            </a:r>
            <a:r>
              <a:rPr lang="en-US" sz="1600">
                <a:latin typeface="Proxima Nova"/>
                <a:ea typeface="Proxima Nova"/>
                <a:cs typeface="Proxima Nova"/>
                <a:sym typeface="Proxima Nova"/>
              </a:rPr>
              <a:t>&gt;reg0, resubmit(,32)),</a:t>
            </a:r>
            <a:endParaRPr sz="1600">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                 </a:t>
            </a:r>
            <a:r>
              <a:rPr lang="en-US" sz="1600">
                <a:latin typeface="Proxima Nova"/>
                <a:ea typeface="Proxima Nova"/>
                <a:cs typeface="Proxima Nova"/>
                <a:sym typeface="Proxima Nova"/>
              </a:rPr>
              <a:t>                                             clone(load:</a:t>
            </a:r>
            <a:r>
              <a:rPr b="1" lang="en-US" sz="1600">
                <a:latin typeface="Proxima Nova"/>
                <a:ea typeface="Proxima Nova"/>
                <a:cs typeface="Proxima Nova"/>
                <a:sym typeface="Proxima Nova"/>
              </a:rPr>
              <a:t>2</a:t>
            </a:r>
            <a:r>
              <a:rPr lang="en-US" sz="1600">
                <a:latin typeface="Proxima Nova"/>
                <a:ea typeface="Proxima Nova"/>
                <a:cs typeface="Proxima Nova"/>
                <a:sym typeface="Proxima Nova"/>
              </a:rPr>
              <a:t>-&gt;reg0, resubmit(,32)),</a:t>
            </a:r>
            <a:endParaRPr sz="1600">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                                                              clone(load:</a:t>
            </a:r>
            <a:r>
              <a:rPr b="1" lang="en-US" sz="1600">
                <a:latin typeface="Proxima Nova"/>
                <a:ea typeface="Proxima Nova"/>
                <a:cs typeface="Proxima Nova"/>
                <a:sym typeface="Proxima Nova"/>
              </a:rPr>
              <a:t>3</a:t>
            </a:r>
            <a:r>
              <a:rPr lang="en-US" sz="1600">
                <a:latin typeface="Proxima Nova"/>
                <a:ea typeface="Proxima Nova"/>
                <a:cs typeface="Proxima Nova"/>
                <a:sym typeface="Proxima Nova"/>
              </a:rPr>
              <a:t>-&gt;reg0, resubmit(,32)),</a:t>
            </a:r>
            <a:endParaRPr sz="1600">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                                                              clone(load:</a:t>
            </a:r>
            <a:r>
              <a:rPr b="1" lang="en-US" sz="1600">
                <a:latin typeface="Proxima Nova"/>
                <a:ea typeface="Proxima Nova"/>
                <a:cs typeface="Proxima Nova"/>
                <a:sym typeface="Proxima Nova"/>
              </a:rPr>
              <a:t>4</a:t>
            </a:r>
            <a:r>
              <a:rPr lang="en-US" sz="1600">
                <a:latin typeface="Proxima Nova"/>
                <a:ea typeface="Proxima Nova"/>
                <a:cs typeface="Proxima Nova"/>
                <a:sym typeface="Proxima Nova"/>
              </a:rPr>
              <a:t>-&gt;reg0, resubmit(,32)),</a:t>
            </a:r>
            <a:endParaRPr sz="1600">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                                                              clone(load:</a:t>
            </a:r>
            <a:r>
              <a:rPr b="1" lang="en-US" sz="1600">
                <a:latin typeface="Proxima Nova"/>
                <a:ea typeface="Proxima Nova"/>
                <a:cs typeface="Proxima Nova"/>
                <a:sym typeface="Proxima Nova"/>
              </a:rPr>
              <a:t>5</a:t>
            </a:r>
            <a:r>
              <a:rPr lang="en-US" sz="1600">
                <a:latin typeface="Proxima Nova"/>
                <a:ea typeface="Proxima Nova"/>
                <a:cs typeface="Proxima Nova"/>
                <a:sym typeface="Proxima Nova"/>
              </a:rPr>
              <a:t>-&gt;reg0, resubmit(,32))</a:t>
            </a:r>
            <a:endParaRPr sz="1600">
              <a:latin typeface="Proxima Nova"/>
              <a:ea typeface="Proxima Nova"/>
              <a:cs typeface="Proxima Nova"/>
              <a:sym typeface="Proxima Nova"/>
            </a:endParaRPr>
          </a:p>
        </p:txBody>
      </p:sp>
      <p:cxnSp>
        <p:nvCxnSpPr>
          <p:cNvPr id="1078" name="Google Shape;1078;p81"/>
          <p:cNvCxnSpPr/>
          <p:nvPr/>
        </p:nvCxnSpPr>
        <p:spPr>
          <a:xfrm flipH="1" rot="10800000">
            <a:off x="2816125" y="4138225"/>
            <a:ext cx="2267700" cy="429900"/>
          </a:xfrm>
          <a:prstGeom prst="straightConnector1">
            <a:avLst/>
          </a:prstGeom>
          <a:noFill/>
          <a:ln cap="flat" cmpd="sng" w="19050">
            <a:solidFill>
              <a:srgbClr val="FF0000"/>
            </a:solidFill>
            <a:prstDash val="solid"/>
            <a:round/>
            <a:headEnd len="med" w="med" type="none"/>
            <a:tailEnd len="med" w="med" type="triangle"/>
          </a:ln>
        </p:spPr>
      </p:cxnSp>
      <p:sp>
        <p:nvSpPr>
          <p:cNvPr id="1079" name="Google Shape;1079;p81"/>
          <p:cNvSpPr txBox="1"/>
          <p:nvPr/>
        </p:nvSpPr>
        <p:spPr>
          <a:xfrm>
            <a:off x="3683275" y="5037900"/>
            <a:ext cx="7169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Proxima Nova"/>
                <a:ea typeface="Proxima Nova"/>
                <a:cs typeface="Proxima Nova"/>
                <a:sym typeface="Proxima Nova"/>
              </a:rPr>
              <a:t>table=31, priority=1, reg1=</a:t>
            </a:r>
            <a:r>
              <a:rPr b="1" lang="en-US" sz="1600">
                <a:latin typeface="Proxima Nova"/>
                <a:ea typeface="Proxima Nova"/>
                <a:cs typeface="Proxima Nova"/>
                <a:sym typeface="Proxima Nova"/>
              </a:rPr>
              <a:t>23</a:t>
            </a:r>
            <a:r>
              <a:rPr lang="en-US" sz="1600">
                <a:latin typeface="Proxima Nova"/>
                <a:ea typeface="Proxima Nova"/>
                <a:cs typeface="Proxima Nova"/>
                <a:sym typeface="Proxima Nova"/>
              </a:rPr>
              <a:t>, actions=clone(load:</a:t>
            </a:r>
            <a:r>
              <a:rPr b="1" lang="en-US" sz="1600">
                <a:latin typeface="Proxima Nova"/>
                <a:ea typeface="Proxima Nova"/>
                <a:cs typeface="Proxima Nova"/>
                <a:sym typeface="Proxima Nova"/>
              </a:rPr>
              <a:t>1-</a:t>
            </a:r>
            <a:r>
              <a:rPr lang="en-US" sz="1600">
                <a:latin typeface="Proxima Nova"/>
                <a:ea typeface="Proxima Nova"/>
                <a:cs typeface="Proxima Nova"/>
                <a:sym typeface="Proxima Nova"/>
              </a:rPr>
              <a:t>&gt;reg0, resubmit(,32)),</a:t>
            </a:r>
            <a:endParaRPr sz="1600">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                                                              clone(load:</a:t>
            </a:r>
            <a:r>
              <a:rPr b="1" lang="en-US" sz="1600">
                <a:latin typeface="Proxima Nova"/>
                <a:ea typeface="Proxima Nova"/>
                <a:cs typeface="Proxima Nova"/>
                <a:sym typeface="Proxima Nova"/>
              </a:rPr>
              <a:t>2</a:t>
            </a:r>
            <a:r>
              <a:rPr lang="en-US" sz="1600">
                <a:latin typeface="Proxima Nova"/>
                <a:ea typeface="Proxima Nova"/>
                <a:cs typeface="Proxima Nova"/>
                <a:sym typeface="Proxima Nova"/>
              </a:rPr>
              <a:t>-&gt;reg0, resubmit(,32))</a:t>
            </a:r>
            <a:endParaRPr sz="1600">
              <a:latin typeface="Proxima Nova"/>
              <a:ea typeface="Proxima Nova"/>
              <a:cs typeface="Proxima Nova"/>
              <a:sym typeface="Proxima Nova"/>
            </a:endParaRPr>
          </a:p>
        </p:txBody>
      </p:sp>
      <p:cxnSp>
        <p:nvCxnSpPr>
          <p:cNvPr id="1080" name="Google Shape;1080;p81"/>
          <p:cNvCxnSpPr/>
          <p:nvPr/>
        </p:nvCxnSpPr>
        <p:spPr>
          <a:xfrm>
            <a:off x="2217375" y="4946250"/>
            <a:ext cx="3576000" cy="191700"/>
          </a:xfrm>
          <a:prstGeom prst="straightConnector1">
            <a:avLst/>
          </a:prstGeom>
          <a:noFill/>
          <a:ln cap="flat" cmpd="sng" w="19050">
            <a:solidFill>
              <a:srgbClr val="FF0000"/>
            </a:solidFill>
            <a:prstDash val="solid"/>
            <a:round/>
            <a:headEnd len="med" w="med" type="none"/>
            <a:tailEnd len="med" w="med" type="triangle"/>
          </a:ln>
        </p:spPr>
      </p:cxnSp>
      <p:sp>
        <p:nvSpPr>
          <p:cNvPr id="1081" name="Google Shape;1081;p81"/>
          <p:cNvSpPr txBox="1"/>
          <p:nvPr/>
        </p:nvSpPr>
        <p:spPr>
          <a:xfrm>
            <a:off x="3683275" y="5618250"/>
            <a:ext cx="7169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u="sng">
                <a:latin typeface="Proxima Nova"/>
                <a:ea typeface="Proxima Nova"/>
                <a:cs typeface="Proxima Nova"/>
                <a:sym typeface="Proxima Nova"/>
              </a:rPr>
              <a:t>Fallback Flow</a:t>
            </a:r>
            <a:endParaRPr sz="1600" u="sng">
              <a:latin typeface="Proxima Nova"/>
              <a:ea typeface="Proxima Nova"/>
              <a:cs typeface="Proxima Nova"/>
              <a:sym typeface="Proxima Nova"/>
            </a:endParaRPr>
          </a:p>
          <a:p>
            <a:pPr indent="0" lvl="0" marL="0" rtl="0" algn="l">
              <a:spcBef>
                <a:spcPts val="0"/>
              </a:spcBef>
              <a:spcAft>
                <a:spcPts val="0"/>
              </a:spcAft>
              <a:buNone/>
            </a:pPr>
            <a:r>
              <a:rPr lang="en-US" sz="1600">
                <a:latin typeface="Proxima Nova"/>
                <a:ea typeface="Proxima Nova"/>
                <a:cs typeface="Proxima Nova"/>
                <a:sym typeface="Proxima Nova"/>
              </a:rPr>
              <a:t>table=31, priority=</a:t>
            </a:r>
            <a:r>
              <a:rPr b="1" lang="en-US" sz="1600">
                <a:latin typeface="Proxima Nova"/>
                <a:ea typeface="Proxima Nova"/>
                <a:cs typeface="Proxima Nova"/>
                <a:sym typeface="Proxima Nova"/>
              </a:rPr>
              <a:t>0</a:t>
            </a:r>
            <a:r>
              <a:rPr lang="en-US" sz="1600">
                <a:latin typeface="Proxima Nova"/>
                <a:ea typeface="Proxima Nova"/>
                <a:cs typeface="Proxima Nova"/>
                <a:sym typeface="Proxima Nova"/>
              </a:rPr>
              <a:t>, actions=resubmit(,32)</a:t>
            </a:r>
            <a:endParaRPr sz="1600">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1000"/>
                                        <p:tgtEl>
                                          <p:spTgt spid="10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1000"/>
                                        <p:tgtEl>
                                          <p:spTgt spid="1075"/>
                                        </p:tgtEl>
                                      </p:cBhvr>
                                    </p:animEffect>
                                  </p:childTnLst>
                                </p:cTn>
                              </p:par>
                              <p:par>
                                <p:cTn fill="hold" nodeType="withEffect" presetClass="entr" presetID="10" presetSubtype="0">
                                  <p:stCondLst>
                                    <p:cond delay="0"/>
                                  </p:stCondLst>
                                  <p:childTnLst>
                                    <p:set>
                                      <p:cBhvr>
                                        <p:cTn dur="1" fill="hold">
                                          <p:stCondLst>
                                            <p:cond delay="0"/>
                                          </p:stCondLst>
                                        </p:cTn>
                                        <p:tgtEl>
                                          <p:spTgt spid="1076"/>
                                        </p:tgtEl>
                                        <p:attrNameLst>
                                          <p:attrName>style.visibility</p:attrName>
                                        </p:attrNameLst>
                                      </p:cBhvr>
                                      <p:to>
                                        <p:strVal val="visible"/>
                                      </p:to>
                                    </p:set>
                                    <p:animEffect filter="fade" transition="in">
                                      <p:cBhvr>
                                        <p:cTn dur="1000"/>
                                        <p:tgtEl>
                                          <p:spTgt spid="10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1000"/>
                                        <p:tgtEl>
                                          <p:spTgt spid="1078"/>
                                        </p:tgtEl>
                                      </p:cBhvr>
                                    </p:animEffect>
                                  </p:childTnLst>
                                </p:cTn>
                              </p:par>
                              <p:par>
                                <p:cTn fill="hold" nodeType="withEffect" presetClass="entr" presetID="10" presetSubtype="0">
                                  <p:stCondLst>
                                    <p:cond delay="0"/>
                                  </p:stCondLst>
                                  <p:childTnLst>
                                    <p:set>
                                      <p:cBhvr>
                                        <p:cTn dur="1" fill="hold">
                                          <p:stCondLst>
                                            <p:cond delay="0"/>
                                          </p:stCondLst>
                                        </p:cTn>
                                        <p:tgtEl>
                                          <p:spTgt spid="1077"/>
                                        </p:tgtEl>
                                        <p:attrNameLst>
                                          <p:attrName>style.visibility</p:attrName>
                                        </p:attrNameLst>
                                      </p:cBhvr>
                                      <p:to>
                                        <p:strVal val="visible"/>
                                      </p:to>
                                    </p:set>
                                    <p:animEffect filter="fade" transition="in">
                                      <p:cBhvr>
                                        <p:cTn dur="1000"/>
                                        <p:tgtEl>
                                          <p:spTgt spid="10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1000"/>
                                        <p:tgtEl>
                                          <p:spTgt spid="1079"/>
                                        </p:tgtEl>
                                      </p:cBhvr>
                                    </p:animEffect>
                                  </p:childTnLst>
                                </p:cTn>
                              </p:par>
                              <p:par>
                                <p:cTn fill="hold" nodeType="with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1000"/>
                                        <p:tgtEl>
                                          <p:spTgt spid="10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
                                        </p:tgtEl>
                                        <p:attrNameLst>
                                          <p:attrName>style.visibility</p:attrName>
                                        </p:attrNameLst>
                                      </p:cBhvr>
                                      <p:to>
                                        <p:strVal val="visible"/>
                                      </p:to>
                                    </p:set>
                                    <p:animEffect filter="fade" transition="in">
                                      <p:cBhvr>
                                        <p:cTn dur="1000"/>
                                        <p:tgtEl>
                                          <p:spTgt spid="10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82"/>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P4 Digests</a:t>
            </a:r>
            <a:endParaRPr/>
          </a:p>
        </p:txBody>
      </p:sp>
      <p:sp>
        <p:nvSpPr>
          <p:cNvPr id="1088" name="Google Shape;1088;p82"/>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(not yet implemented)</a:t>
            </a:r>
            <a:endParaRPr/>
          </a:p>
        </p:txBody>
      </p:sp>
      <p:sp>
        <p:nvSpPr>
          <p:cNvPr id="1089" name="Google Shape;1089;p82"/>
          <p:cNvSpPr txBox="1"/>
          <p:nvPr/>
        </p:nvSpPr>
        <p:spPr>
          <a:xfrm>
            <a:off x="579800" y="1236025"/>
            <a:ext cx="5196300" cy="544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latin typeface="Proxima Nova"/>
                <a:ea typeface="Proxima Nova"/>
                <a:cs typeface="Proxima Nova"/>
                <a:sym typeface="Proxima Nova"/>
              </a:rPr>
              <a:t>P4 Digest Usage</a:t>
            </a:r>
            <a:endParaRPr sz="1800" u="sng">
              <a:latin typeface="Proxima Nova"/>
              <a:ea typeface="Proxima Nova"/>
              <a:cs typeface="Proxima Nova"/>
              <a:sym typeface="Proxima Nova"/>
            </a:endParaRPr>
          </a:p>
          <a:p>
            <a:pPr indent="0" lvl="0" marL="0" rtl="0" algn="l">
              <a:spcBef>
                <a:spcPts val="0"/>
              </a:spcBef>
              <a:spcAft>
                <a:spcPts val="0"/>
              </a:spcAft>
              <a:buNone/>
            </a:pPr>
            <a:r>
              <a:rPr b="1" lang="en-US" sz="1800">
                <a:latin typeface="Proxima Nova"/>
                <a:ea typeface="Proxima Nova"/>
                <a:cs typeface="Proxima Nova"/>
                <a:sym typeface="Proxima Nova"/>
              </a:rPr>
              <a:t>#define ID 0x1234</a:t>
            </a:r>
            <a:endParaRPr b="1" sz="1800">
              <a:latin typeface="Proxima Nova"/>
              <a:ea typeface="Proxima Nova"/>
              <a:cs typeface="Proxima Nova"/>
              <a:sym typeface="Proxima Nova"/>
            </a:endParaRPr>
          </a:p>
          <a:p>
            <a:pPr indent="0" lvl="0" marL="0" rtl="0" algn="l">
              <a:spcBef>
                <a:spcPts val="0"/>
              </a:spcBef>
              <a:spcAft>
                <a:spcPts val="0"/>
              </a:spcAft>
              <a:buNone/>
            </a:pPr>
            <a:r>
              <a:rPr b="1" lang="en-US" sz="1800">
                <a:latin typeface="Proxima Nova"/>
                <a:ea typeface="Proxima Nova"/>
                <a:cs typeface="Proxima Nova"/>
                <a:sym typeface="Proxima Nova"/>
              </a:rPr>
              <a:t>struct LearnDigest { … }</a:t>
            </a:r>
            <a:endParaRPr b="1" sz="1800">
              <a:latin typeface="Proxima Nova"/>
              <a:ea typeface="Proxima Nova"/>
              <a:cs typeface="Proxima Nova"/>
              <a:sym typeface="Proxima Nova"/>
            </a:endParaRPr>
          </a:p>
          <a:p>
            <a:pPr indent="0" lvl="0" marL="0" rtl="0" algn="l">
              <a:spcBef>
                <a:spcPts val="0"/>
              </a:spcBef>
              <a:spcAft>
                <a:spcPts val="0"/>
              </a:spcAft>
              <a:buNone/>
            </a:pPr>
            <a:r>
              <a:t/>
            </a:r>
            <a:endParaRPr b="1"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a:t>
            </a:r>
            <a:r>
              <a:rPr i="1" lang="en-US" sz="1800">
                <a:latin typeface="Proxima Nova"/>
                <a:ea typeface="Proxima Nova"/>
                <a:cs typeface="Proxima Nova"/>
                <a:sym typeface="Proxima Nova"/>
              </a:rPr>
              <a:t>If the source MAC isn't known, send it</a:t>
            </a:r>
            <a:endParaRPr i="1"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a:t>
            </a:r>
            <a:r>
              <a:rPr i="1" lang="en-US" sz="1800">
                <a:latin typeface="Proxima Nova"/>
                <a:ea typeface="Proxima Nova"/>
                <a:cs typeface="Proxima Nova"/>
                <a:sym typeface="Proxima Nova"/>
              </a:rPr>
              <a:t>to the control plane to be learned.</a:t>
            </a:r>
            <a:endParaRPr i="1"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if (!meta.flood</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&amp;&amp; !eth_addr_is_multicast(hdr.eth.src)</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&amp;&amp; !LearnedSrc.apply().hit) {</a:t>
            </a:r>
            <a:endParaRPr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   	</a:t>
            </a:r>
            <a:r>
              <a:rPr b="1" lang="en-US" sz="1800">
                <a:latin typeface="Proxima Nova"/>
                <a:ea typeface="Proxima Nova"/>
                <a:cs typeface="Proxima Nova"/>
                <a:sym typeface="Proxima Nova"/>
              </a:rPr>
              <a:t>LearnDigest d;</a:t>
            </a:r>
            <a:endParaRPr b="1" sz="1800">
              <a:latin typeface="Proxima Nova"/>
              <a:ea typeface="Proxima Nova"/>
              <a:cs typeface="Proxima Nova"/>
              <a:sym typeface="Proxima Nova"/>
            </a:endParaRPr>
          </a:p>
          <a:p>
            <a:pPr indent="0" lvl="0" marL="0" rtl="0" algn="l">
              <a:spcBef>
                <a:spcPts val="0"/>
              </a:spcBef>
              <a:spcAft>
                <a:spcPts val="0"/>
              </a:spcAft>
              <a:buNone/>
            </a:pPr>
            <a:r>
              <a:rPr b="1" lang="en-US" sz="1800">
                <a:latin typeface="Proxima Nova"/>
                <a:ea typeface="Proxima Nova"/>
                <a:cs typeface="Proxima Nova"/>
                <a:sym typeface="Proxima Nova"/>
              </a:rPr>
              <a:t>   	d.port = meta_in.in_port;</a:t>
            </a:r>
            <a:endParaRPr b="1" sz="1800">
              <a:latin typeface="Proxima Nova"/>
              <a:ea typeface="Proxima Nova"/>
              <a:cs typeface="Proxima Nova"/>
              <a:sym typeface="Proxima Nova"/>
            </a:endParaRPr>
          </a:p>
          <a:p>
            <a:pPr indent="0" lvl="0" marL="0" rtl="0" algn="l">
              <a:spcBef>
                <a:spcPts val="0"/>
              </a:spcBef>
              <a:spcAft>
                <a:spcPts val="0"/>
              </a:spcAft>
              <a:buNone/>
            </a:pPr>
            <a:r>
              <a:rPr b="1" lang="en-US" sz="1800">
                <a:latin typeface="Proxima Nova"/>
                <a:ea typeface="Proxima Nova"/>
                <a:cs typeface="Proxima Nova"/>
                <a:sym typeface="Proxima Nova"/>
              </a:rPr>
              <a:t>   	d.vlan = meta.vlan;</a:t>
            </a:r>
            <a:endParaRPr b="1" sz="1800">
              <a:latin typeface="Proxima Nova"/>
              <a:ea typeface="Proxima Nova"/>
              <a:cs typeface="Proxima Nova"/>
              <a:sym typeface="Proxima Nova"/>
            </a:endParaRPr>
          </a:p>
          <a:p>
            <a:pPr indent="0" lvl="0" marL="0" rtl="0" algn="l">
              <a:spcBef>
                <a:spcPts val="0"/>
              </a:spcBef>
              <a:spcAft>
                <a:spcPts val="0"/>
              </a:spcAft>
              <a:buNone/>
            </a:pPr>
            <a:r>
              <a:rPr b="1" lang="en-US" sz="1800">
                <a:latin typeface="Proxima Nova"/>
                <a:ea typeface="Proxima Nova"/>
                <a:cs typeface="Proxima Nova"/>
                <a:sym typeface="Proxima Nova"/>
              </a:rPr>
              <a:t>   	d.mac = hdr.eth.src;</a:t>
            </a:r>
            <a:endParaRPr b="1" sz="1800">
              <a:latin typeface="Proxima Nova"/>
              <a:ea typeface="Proxima Nova"/>
              <a:cs typeface="Proxima Nova"/>
              <a:sym typeface="Proxima Nova"/>
            </a:endParaRPr>
          </a:p>
          <a:p>
            <a:pPr indent="0" lvl="0" marL="0" rtl="0" algn="l">
              <a:spcBef>
                <a:spcPts val="0"/>
              </a:spcBef>
              <a:spcAft>
                <a:spcPts val="0"/>
              </a:spcAft>
              <a:buNone/>
            </a:pPr>
            <a:r>
              <a:rPr b="1" lang="en-US" sz="1800">
                <a:latin typeface="Proxima Nova"/>
                <a:ea typeface="Proxima Nova"/>
                <a:cs typeface="Proxima Nova"/>
                <a:sym typeface="Proxima Nova"/>
              </a:rPr>
              <a:t>   	digest&lt;LearnDigest&gt;(ID, d);</a:t>
            </a:r>
            <a:endParaRPr b="1" sz="1800">
              <a:latin typeface="Proxima Nova"/>
              <a:ea typeface="Proxima Nova"/>
              <a:cs typeface="Proxima Nova"/>
              <a:sym typeface="Proxima Nova"/>
            </a:endParaRPr>
          </a:p>
          <a:p>
            <a:pPr indent="0" lvl="0" marL="0" rtl="0" algn="l">
              <a:spcBef>
                <a:spcPts val="0"/>
              </a:spcBef>
              <a:spcAft>
                <a:spcPts val="0"/>
              </a:spcAft>
              <a:buNone/>
            </a:pPr>
            <a:r>
              <a:rPr lang="en-US" sz="1800">
                <a:latin typeface="Proxima Nova"/>
                <a:ea typeface="Proxima Nova"/>
                <a:cs typeface="Proxima Nova"/>
                <a:sym typeface="Proxima Nova"/>
              </a:rPr>
              <a:t>}</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p:txBody>
      </p:sp>
      <p:cxnSp>
        <p:nvCxnSpPr>
          <p:cNvPr id="1090" name="Google Shape;1090;p82"/>
          <p:cNvCxnSpPr/>
          <p:nvPr/>
        </p:nvCxnSpPr>
        <p:spPr>
          <a:xfrm flipH="1" rot="10800000">
            <a:off x="3686750" y="2063700"/>
            <a:ext cx="2106600" cy="2709600"/>
          </a:xfrm>
          <a:prstGeom prst="straightConnector1">
            <a:avLst/>
          </a:prstGeom>
          <a:noFill/>
          <a:ln cap="flat" cmpd="sng" w="19050">
            <a:solidFill>
              <a:srgbClr val="FF0000"/>
            </a:solidFill>
            <a:prstDash val="solid"/>
            <a:round/>
            <a:headEnd len="med" w="med" type="none"/>
            <a:tailEnd len="med" w="med" type="triangle"/>
          </a:ln>
        </p:spPr>
      </p:cxnSp>
      <p:sp>
        <p:nvSpPr>
          <p:cNvPr id="1091" name="Google Shape;1091;p82"/>
          <p:cNvSpPr txBox="1"/>
          <p:nvPr/>
        </p:nvSpPr>
        <p:spPr>
          <a:xfrm>
            <a:off x="4510900" y="1719200"/>
            <a:ext cx="3324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Proxima Nova"/>
                <a:ea typeface="Proxima Nova"/>
                <a:cs typeface="Proxima Nova"/>
                <a:sym typeface="Proxima Nova"/>
              </a:rPr>
              <a:t>actions=controller(userdata=1234)</a:t>
            </a:r>
            <a:endParaRPr sz="1600">
              <a:latin typeface="Proxima Nova"/>
              <a:ea typeface="Proxima Nova"/>
              <a:cs typeface="Proxima Nova"/>
              <a:sym typeface="Proxima Nova"/>
            </a:endParaRPr>
          </a:p>
        </p:txBody>
      </p:sp>
      <p:grpSp>
        <p:nvGrpSpPr>
          <p:cNvPr id="1092" name="Google Shape;1092;p82"/>
          <p:cNvGrpSpPr/>
          <p:nvPr/>
        </p:nvGrpSpPr>
        <p:grpSpPr>
          <a:xfrm>
            <a:off x="7466025" y="3640200"/>
            <a:ext cx="2472600" cy="1236500"/>
            <a:chOff x="3900775" y="2810700"/>
            <a:chExt cx="2472600" cy="1236500"/>
          </a:xfrm>
        </p:grpSpPr>
        <p:sp>
          <p:nvSpPr>
            <p:cNvPr id="1093" name="Google Shape;1093;p82"/>
            <p:cNvSpPr/>
            <p:nvPr/>
          </p:nvSpPr>
          <p:spPr>
            <a:xfrm>
              <a:off x="3900775" y="2810700"/>
              <a:ext cx="2472600" cy="381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2"/>
                  </a:solidFill>
                </a:rPr>
                <a:t>P4Runtime API</a:t>
              </a:r>
              <a:endParaRPr>
                <a:solidFill>
                  <a:schemeClr val="lt2"/>
                </a:solidFill>
              </a:endParaRPr>
            </a:p>
          </p:txBody>
        </p:sp>
        <p:sp>
          <p:nvSpPr>
            <p:cNvPr id="1094" name="Google Shape;1094;p82"/>
            <p:cNvSpPr/>
            <p:nvPr/>
          </p:nvSpPr>
          <p:spPr>
            <a:xfrm>
              <a:off x="3900775" y="3238450"/>
              <a:ext cx="2472600" cy="381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2"/>
                  </a:solidFill>
                </a:rPr>
                <a:t>OfP4 Translation Logic</a:t>
              </a:r>
              <a:endParaRPr>
                <a:solidFill>
                  <a:schemeClr val="lt2"/>
                </a:solidFill>
              </a:endParaRPr>
            </a:p>
          </p:txBody>
        </p:sp>
        <p:sp>
          <p:nvSpPr>
            <p:cNvPr id="1095" name="Google Shape;1095;p82"/>
            <p:cNvSpPr/>
            <p:nvPr/>
          </p:nvSpPr>
          <p:spPr>
            <a:xfrm>
              <a:off x="3900775" y="3666200"/>
              <a:ext cx="2472600" cy="381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2"/>
                  </a:solidFill>
                </a:rPr>
                <a:t>OpenFlow API</a:t>
              </a:r>
              <a:endParaRPr>
                <a:solidFill>
                  <a:schemeClr val="lt2"/>
                </a:solidFill>
              </a:endParaRPr>
            </a:p>
          </p:txBody>
        </p:sp>
      </p:grpSp>
      <p:sp>
        <p:nvSpPr>
          <p:cNvPr id="1096" name="Google Shape;1096;p82"/>
          <p:cNvSpPr/>
          <p:nvPr/>
        </p:nvSpPr>
        <p:spPr>
          <a:xfrm>
            <a:off x="7466025" y="2514600"/>
            <a:ext cx="2472600" cy="562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2"/>
                </a:solidFill>
              </a:rPr>
              <a:t>Network Controller</a:t>
            </a:r>
            <a:endParaRPr>
              <a:solidFill>
                <a:schemeClr val="accent2"/>
              </a:solidFill>
            </a:endParaRPr>
          </a:p>
        </p:txBody>
      </p:sp>
      <p:sp>
        <p:nvSpPr>
          <p:cNvPr id="1097" name="Google Shape;1097;p82"/>
          <p:cNvSpPr/>
          <p:nvPr/>
        </p:nvSpPr>
        <p:spPr>
          <a:xfrm>
            <a:off x="7466025" y="5439500"/>
            <a:ext cx="2472600" cy="562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2"/>
                </a:solidFill>
              </a:rPr>
              <a:t>Open vSwitch</a:t>
            </a:r>
            <a:endParaRPr>
              <a:solidFill>
                <a:schemeClr val="accent2"/>
              </a:solidFill>
            </a:endParaRPr>
          </a:p>
        </p:txBody>
      </p:sp>
      <p:sp>
        <p:nvSpPr>
          <p:cNvPr id="1098" name="Google Shape;1098;p82"/>
          <p:cNvSpPr/>
          <p:nvPr/>
        </p:nvSpPr>
        <p:spPr>
          <a:xfrm>
            <a:off x="8578425" y="3077400"/>
            <a:ext cx="247800" cy="5628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82"/>
          <p:cNvSpPr txBox="1"/>
          <p:nvPr/>
        </p:nvSpPr>
        <p:spPr>
          <a:xfrm>
            <a:off x="8745275" y="3158700"/>
            <a:ext cx="119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P4Runtime</a:t>
            </a:r>
            <a:endParaRPr>
              <a:latin typeface="Proxima Nova"/>
              <a:ea typeface="Proxima Nova"/>
              <a:cs typeface="Proxima Nova"/>
              <a:sym typeface="Proxima Nova"/>
            </a:endParaRPr>
          </a:p>
        </p:txBody>
      </p:sp>
      <p:sp>
        <p:nvSpPr>
          <p:cNvPr id="1100" name="Google Shape;1100;p82"/>
          <p:cNvSpPr/>
          <p:nvPr/>
        </p:nvSpPr>
        <p:spPr>
          <a:xfrm>
            <a:off x="8578425" y="4891500"/>
            <a:ext cx="247800" cy="5628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82"/>
          <p:cNvSpPr txBox="1"/>
          <p:nvPr/>
        </p:nvSpPr>
        <p:spPr>
          <a:xfrm>
            <a:off x="8745275" y="4972800"/>
            <a:ext cx="119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OpenFlow</a:t>
            </a:r>
            <a:endParaRPr>
              <a:latin typeface="Proxima Nova"/>
              <a:ea typeface="Proxima Nova"/>
              <a:cs typeface="Proxima Nova"/>
              <a:sym typeface="Proxima Nova"/>
            </a:endParaRPr>
          </a:p>
        </p:txBody>
      </p:sp>
      <p:cxnSp>
        <p:nvCxnSpPr>
          <p:cNvPr id="1102" name="Google Shape;1102;p82"/>
          <p:cNvCxnSpPr>
            <a:stCxn id="1097" idx="3"/>
            <a:endCxn id="1094" idx="3"/>
          </p:cNvCxnSpPr>
          <p:nvPr/>
        </p:nvCxnSpPr>
        <p:spPr>
          <a:xfrm flipH="1" rot="10800000">
            <a:off x="9938625" y="4258400"/>
            <a:ext cx="600" cy="1462500"/>
          </a:xfrm>
          <a:prstGeom prst="curvedConnector3">
            <a:avLst>
              <a:gd fmla="val 143941667" name="adj1"/>
            </a:avLst>
          </a:prstGeom>
          <a:noFill/>
          <a:ln cap="flat" cmpd="sng" w="19050">
            <a:solidFill>
              <a:srgbClr val="FF0000"/>
            </a:solidFill>
            <a:prstDash val="solid"/>
            <a:round/>
            <a:headEnd len="med" w="med" type="none"/>
            <a:tailEnd len="med" w="med" type="stealth"/>
          </a:ln>
        </p:spPr>
      </p:cxnSp>
      <p:cxnSp>
        <p:nvCxnSpPr>
          <p:cNvPr id="1103" name="Google Shape;1103;p82"/>
          <p:cNvCxnSpPr/>
          <p:nvPr/>
        </p:nvCxnSpPr>
        <p:spPr>
          <a:xfrm flipH="1" rot="10800000">
            <a:off x="9938625" y="2795900"/>
            <a:ext cx="600" cy="1462500"/>
          </a:xfrm>
          <a:prstGeom prst="curvedConnector3">
            <a:avLst>
              <a:gd fmla="val 143941667" name="adj1"/>
            </a:avLst>
          </a:prstGeom>
          <a:noFill/>
          <a:ln cap="flat" cmpd="sng" w="19050">
            <a:solidFill>
              <a:srgbClr val="FF0000"/>
            </a:solidFill>
            <a:prstDash val="solid"/>
            <a:round/>
            <a:headEnd len="med" w="med" type="none"/>
            <a:tailEnd len="med" w="med" type="stealth"/>
          </a:ln>
        </p:spPr>
      </p:cxnSp>
      <p:sp>
        <p:nvSpPr>
          <p:cNvPr id="1104" name="Google Shape;1104;p82"/>
          <p:cNvSpPr txBox="1"/>
          <p:nvPr/>
        </p:nvSpPr>
        <p:spPr>
          <a:xfrm>
            <a:off x="10842475" y="4757250"/>
            <a:ext cx="1069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OpenFlow controller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action</a:t>
            </a:r>
            <a:endParaRPr>
              <a:latin typeface="Proxima Nova"/>
              <a:ea typeface="Proxima Nova"/>
              <a:cs typeface="Proxima Nova"/>
              <a:sym typeface="Proxima Nova"/>
            </a:endParaRPr>
          </a:p>
        </p:txBody>
      </p:sp>
      <p:sp>
        <p:nvSpPr>
          <p:cNvPr id="1105" name="Google Shape;1105;p82"/>
          <p:cNvSpPr txBox="1"/>
          <p:nvPr/>
        </p:nvSpPr>
        <p:spPr>
          <a:xfrm>
            <a:off x="10802275" y="3121200"/>
            <a:ext cx="115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P4Runtime digest</a:t>
            </a:r>
            <a:endParaRPr>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gtEl>
                                        <p:attrNameLst>
                                          <p:attrName>style.visibility</p:attrName>
                                        </p:attrNameLst>
                                      </p:cBhvr>
                                      <p:to>
                                        <p:strVal val="visible"/>
                                      </p:to>
                                    </p:set>
                                    <p:animEffect filter="fade" transition="in">
                                      <p:cBhvr>
                                        <p:cTn dur="1000"/>
                                        <p:tgtEl>
                                          <p:spTgt spid="1091"/>
                                        </p:tgtEl>
                                      </p:cBhvr>
                                    </p:animEffect>
                                  </p:childTnLst>
                                </p:cTn>
                              </p:par>
                              <p:par>
                                <p:cTn fill="hold" nodeType="with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1000"/>
                                        <p:tgtEl>
                                          <p:spTgt spid="10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1000"/>
                                        <p:tgtEl>
                                          <p:spTgt spid="1092"/>
                                        </p:tgtEl>
                                      </p:cBhvr>
                                    </p:animEffect>
                                  </p:childTnLst>
                                </p:cTn>
                              </p:par>
                              <p:par>
                                <p:cTn fill="hold" nodeType="with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1000"/>
                                        <p:tgtEl>
                                          <p:spTgt spid="1096"/>
                                        </p:tgtEl>
                                      </p:cBhvr>
                                    </p:animEffect>
                                  </p:childTnLst>
                                </p:cTn>
                              </p:par>
                              <p:par>
                                <p:cTn fill="hold" nodeType="with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1000"/>
                                        <p:tgtEl>
                                          <p:spTgt spid="1097"/>
                                        </p:tgtEl>
                                      </p:cBhvr>
                                    </p:animEffect>
                                  </p:childTnLst>
                                </p:cTn>
                              </p:par>
                              <p:par>
                                <p:cTn fill="hold" nodeType="with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1000"/>
                                        <p:tgtEl>
                                          <p:spTgt spid="1098"/>
                                        </p:tgtEl>
                                      </p:cBhvr>
                                    </p:animEffect>
                                  </p:childTnLst>
                                </p:cTn>
                              </p:par>
                              <p:par>
                                <p:cTn fill="hold" nodeType="with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1000"/>
                                        <p:tgtEl>
                                          <p:spTgt spid="1099"/>
                                        </p:tgtEl>
                                      </p:cBhvr>
                                    </p:animEffect>
                                  </p:childTnLst>
                                </p:cTn>
                              </p:par>
                              <p:par>
                                <p:cTn fill="hold" nodeType="with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1000"/>
                                        <p:tgtEl>
                                          <p:spTgt spid="1100"/>
                                        </p:tgtEl>
                                      </p:cBhvr>
                                    </p:animEffect>
                                  </p:childTnLst>
                                </p:cTn>
                              </p:par>
                              <p:par>
                                <p:cTn fill="hold" nodeType="with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1000"/>
                                        <p:tgtEl>
                                          <p:spTgt spid="1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1000"/>
                                        <p:tgtEl>
                                          <p:spTgt spid="1102"/>
                                        </p:tgtEl>
                                      </p:cBhvr>
                                    </p:animEffect>
                                  </p:childTnLst>
                                </p:cTn>
                              </p:par>
                              <p:par>
                                <p:cTn fill="hold" nodeType="with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1000"/>
                                        <p:tgtEl>
                                          <p:spTgt spid="1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1000"/>
                                        <p:tgtEl>
                                          <p:spTgt spid="1105"/>
                                        </p:tgtEl>
                                      </p:cBhvr>
                                    </p:animEffect>
                                  </p:childTnLst>
                                </p:cTn>
                              </p:par>
                              <p:par>
                                <p:cTn fill="hold" nodeType="with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1000"/>
                                        <p:tgtEl>
                                          <p:spTgt spid="1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83"/>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Limitations</a:t>
            </a:r>
            <a:endParaRPr/>
          </a:p>
        </p:txBody>
      </p:sp>
      <p:sp>
        <p:nvSpPr>
          <p:cNvPr id="1112" name="Google Shape;1112;p83"/>
          <p:cNvSpPr txBox="1"/>
          <p:nvPr>
            <p:ph idx="1" type="body"/>
          </p:nvPr>
        </p:nvSpPr>
        <p:spPr>
          <a:xfrm>
            <a:off x="616505" y="1353312"/>
            <a:ext cx="10972800" cy="4818900"/>
          </a:xfrm>
          <a:prstGeom prst="rect">
            <a:avLst/>
          </a:prstGeom>
        </p:spPr>
        <p:txBody>
          <a:bodyPr anchorCtr="0" anchor="t" bIns="0" lIns="0" spcFirstLastPara="1" rIns="0" wrap="square" tIns="0">
            <a:noAutofit/>
          </a:bodyPr>
          <a:lstStyle/>
          <a:p>
            <a:pPr indent="-342900" lvl="0" marL="457200" rtl="0" algn="l">
              <a:spcBef>
                <a:spcPts val="1500"/>
              </a:spcBef>
              <a:spcAft>
                <a:spcPts val="0"/>
              </a:spcAft>
              <a:buSzPts val="1800"/>
              <a:buChar char="●"/>
            </a:pPr>
            <a:r>
              <a:rPr lang="en-US"/>
              <a:t>Arithmetic</a:t>
            </a:r>
            <a:endParaRPr/>
          </a:p>
          <a:p>
            <a:pPr indent="-342900" lvl="0" marL="457200" rtl="0" algn="l">
              <a:spcBef>
                <a:spcPts val="0"/>
              </a:spcBef>
              <a:spcAft>
                <a:spcPts val="0"/>
              </a:spcAft>
              <a:buSzPts val="1800"/>
              <a:buChar char="●"/>
            </a:pPr>
            <a:r>
              <a:rPr lang="en-US"/>
              <a:t>Table number limits</a:t>
            </a:r>
            <a:endParaRPr/>
          </a:p>
          <a:p>
            <a:pPr indent="-342900" lvl="0" marL="457200" rtl="0" algn="l">
              <a:spcBef>
                <a:spcPts val="0"/>
              </a:spcBef>
              <a:spcAft>
                <a:spcPts val="0"/>
              </a:spcAft>
              <a:buSzPts val="1800"/>
              <a:buChar char="●"/>
            </a:pPr>
            <a:r>
              <a:rPr lang="en-US"/>
              <a:t>Metadata size limits</a:t>
            </a:r>
            <a:endParaRPr/>
          </a:p>
          <a:p>
            <a:pPr indent="-342900" lvl="0" marL="457200" rtl="0" algn="l">
              <a:spcBef>
                <a:spcPts val="0"/>
              </a:spcBef>
              <a:spcAft>
                <a:spcPts val="0"/>
              </a:spcAft>
              <a:buSzPts val="1800"/>
              <a:buChar char="●"/>
            </a:pPr>
            <a:r>
              <a:rPr lang="en-US"/>
              <a:t>Compatibility</a:t>
            </a:r>
            <a:endParaRPr/>
          </a:p>
          <a:p>
            <a:pPr indent="-342900" lvl="0" marL="457200" rtl="0" algn="l">
              <a:spcBef>
                <a:spcPts val="0"/>
              </a:spcBef>
              <a:spcAft>
                <a:spcPts val="0"/>
              </a:spcAft>
              <a:buSzPts val="1800"/>
              <a:buChar char="●"/>
            </a:pPr>
            <a:r>
              <a:rPr lang="en-US"/>
              <a:t>Brittleness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84"/>
          <p:cNvSpPr txBox="1"/>
          <p:nvPr/>
        </p:nvSpPr>
        <p:spPr>
          <a:xfrm>
            <a:off x="3201652" y="3460680"/>
            <a:ext cx="5785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002060"/>
                </a:solidFill>
                <a:latin typeface="Poppins"/>
                <a:ea typeface="Poppins"/>
                <a:cs typeface="Poppins"/>
                <a:sym typeface="Poppins"/>
              </a:rPr>
              <a:t>Thank You</a:t>
            </a:r>
            <a:endParaRPr/>
          </a:p>
        </p:txBody>
      </p:sp>
      <p:sp>
        <p:nvSpPr>
          <p:cNvPr id="1118" name="Google Shape;1118;p84"/>
          <p:cNvSpPr txBox="1"/>
          <p:nvPr/>
        </p:nvSpPr>
        <p:spPr>
          <a:xfrm>
            <a:off x="3478594" y="4199075"/>
            <a:ext cx="57366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u="sng">
                <a:solidFill>
                  <a:schemeClr val="hlink"/>
                </a:solidFill>
                <a:latin typeface="Poppins"/>
                <a:ea typeface="Poppins"/>
                <a:cs typeface="Poppins"/>
                <a:sym typeface="Poppins"/>
                <a:hlinkClick r:id="rId3"/>
              </a:rPr>
              <a:t>https://github.com/vmware/nerpa</a:t>
            </a:r>
            <a:endParaRPr sz="2400">
              <a:solidFill>
                <a:srgbClr val="002060"/>
              </a:solidFill>
              <a:latin typeface="Poppins"/>
              <a:ea typeface="Poppins"/>
              <a:cs typeface="Poppins"/>
              <a:sym typeface="Poppins"/>
            </a:endParaRPr>
          </a:p>
        </p:txBody>
      </p:sp>
      <p:pic>
        <p:nvPicPr>
          <p:cNvPr id="1119" name="Google Shape;1119;p84"/>
          <p:cNvPicPr preferRelativeResize="0"/>
          <p:nvPr/>
        </p:nvPicPr>
        <p:blipFill>
          <a:blip r:embed="rId4">
            <a:alphaModFix/>
          </a:blip>
          <a:stretch>
            <a:fillRect/>
          </a:stretch>
        </p:blipFill>
        <p:spPr>
          <a:xfrm>
            <a:off x="4554288" y="212900"/>
            <a:ext cx="3585214" cy="3155880"/>
          </a:xfrm>
          <a:prstGeom prst="rect">
            <a:avLst/>
          </a:prstGeom>
          <a:noFill/>
          <a:ln>
            <a:noFill/>
          </a:ln>
        </p:spPr>
      </p:pic>
      <p:sp>
        <p:nvSpPr>
          <p:cNvPr id="1120" name="Google Shape;1120;p84"/>
          <p:cNvSpPr txBox="1"/>
          <p:nvPr/>
        </p:nvSpPr>
        <p:spPr>
          <a:xfrm>
            <a:off x="3544450" y="6094400"/>
            <a:ext cx="647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a:t>
            </a:r>
            <a:r>
              <a:rPr lang="en-US">
                <a:latin typeface="Proxima Nova"/>
                <a:ea typeface="Proxima Nova"/>
                <a:cs typeface="Proxima Nova"/>
                <a:sym typeface="Proxima Nova"/>
              </a:rPr>
              <a:t>*] Image generated by Stable Diffusion with the title of this talk as a prompt. </a:t>
            </a:r>
            <a:endParaRPr>
              <a:latin typeface="Proxima Nova"/>
              <a:ea typeface="Proxima Nova"/>
              <a:cs typeface="Proxima Nova"/>
              <a:sym typeface="Proxima Nova"/>
            </a:endParaRPr>
          </a:p>
        </p:txBody>
      </p:sp>
      <p:sp>
        <p:nvSpPr>
          <p:cNvPr id="1121" name="Google Shape;1121;p84"/>
          <p:cNvSpPr txBox="1"/>
          <p:nvPr/>
        </p:nvSpPr>
        <p:spPr>
          <a:xfrm>
            <a:off x="8105500" y="0"/>
            <a:ext cx="23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69"/>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What is P4?</a:t>
            </a:r>
            <a:endParaRPr/>
          </a:p>
        </p:txBody>
      </p:sp>
      <p:sp>
        <p:nvSpPr>
          <p:cNvPr id="831" name="Google Shape;831;p69"/>
          <p:cNvSpPr txBox="1"/>
          <p:nvPr>
            <p:ph idx="2" type="body"/>
          </p:nvPr>
        </p:nvSpPr>
        <p:spPr>
          <a:xfrm>
            <a:off x="592866" y="1582754"/>
            <a:ext cx="3593700" cy="914400"/>
          </a:xfrm>
          <a:prstGeom prst="rect">
            <a:avLst/>
          </a:prstGeom>
        </p:spPr>
        <p:txBody>
          <a:bodyPr anchorCtr="0" anchor="b" bIns="91425" lIns="0" spcFirstLastPara="1" rIns="182875" wrap="square" tIns="91425">
            <a:noAutofit/>
          </a:bodyPr>
          <a:lstStyle/>
          <a:p>
            <a:pPr indent="0" lvl="0" marL="0" rtl="0" algn="l">
              <a:spcBef>
                <a:spcPts val="600"/>
              </a:spcBef>
              <a:spcAft>
                <a:spcPts val="0"/>
              </a:spcAft>
              <a:buNone/>
            </a:pPr>
            <a:r>
              <a:rPr lang="en-US"/>
              <a:t>Similarities to OpenFlow </a:t>
            </a:r>
            <a:endParaRPr/>
          </a:p>
        </p:txBody>
      </p:sp>
      <p:sp>
        <p:nvSpPr>
          <p:cNvPr id="832" name="Google Shape;832;p69"/>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as compared to OpenFlow</a:t>
            </a:r>
            <a:endParaRPr/>
          </a:p>
        </p:txBody>
      </p:sp>
      <p:sp>
        <p:nvSpPr>
          <p:cNvPr id="833" name="Google Shape;833;p69"/>
          <p:cNvSpPr txBox="1"/>
          <p:nvPr>
            <p:ph idx="3" type="body"/>
          </p:nvPr>
        </p:nvSpPr>
        <p:spPr>
          <a:xfrm>
            <a:off x="592866" y="2546329"/>
            <a:ext cx="3593700" cy="3619500"/>
          </a:xfrm>
          <a:prstGeom prst="rect">
            <a:avLst/>
          </a:prstGeom>
        </p:spPr>
        <p:txBody>
          <a:bodyPr anchorCtr="0" anchor="t" bIns="182875" lIns="0" spcFirstLastPara="1" rIns="182875" wrap="square" tIns="182875">
            <a:noAutofit/>
          </a:bodyPr>
          <a:lstStyle/>
          <a:p>
            <a:pPr indent="-320040" lvl="0" marL="457200" rtl="0" algn="l">
              <a:spcBef>
                <a:spcPts val="600"/>
              </a:spcBef>
              <a:spcAft>
                <a:spcPts val="0"/>
              </a:spcAft>
              <a:buSzPts val="1440"/>
              <a:buChar char="●"/>
            </a:pPr>
            <a:r>
              <a:rPr lang="en-US"/>
              <a:t>Flow tables</a:t>
            </a:r>
            <a:endParaRPr/>
          </a:p>
        </p:txBody>
      </p:sp>
      <p:sp>
        <p:nvSpPr>
          <p:cNvPr id="834" name="Google Shape;834;p69"/>
          <p:cNvSpPr txBox="1"/>
          <p:nvPr>
            <p:ph idx="4" type="body"/>
          </p:nvPr>
        </p:nvSpPr>
        <p:spPr>
          <a:xfrm>
            <a:off x="4415154" y="1599646"/>
            <a:ext cx="3593700" cy="914400"/>
          </a:xfrm>
          <a:prstGeom prst="rect">
            <a:avLst/>
          </a:prstGeom>
        </p:spPr>
        <p:txBody>
          <a:bodyPr anchorCtr="0" anchor="b" bIns="91425" lIns="0" spcFirstLastPara="1" rIns="182875" wrap="square" tIns="91425">
            <a:noAutofit/>
          </a:bodyPr>
          <a:lstStyle/>
          <a:p>
            <a:pPr indent="0" lvl="0" marL="0" rtl="0" algn="l">
              <a:spcBef>
                <a:spcPts val="600"/>
              </a:spcBef>
              <a:spcAft>
                <a:spcPts val="0"/>
              </a:spcAft>
              <a:buNone/>
            </a:pPr>
            <a:r>
              <a:rPr lang="en-US"/>
              <a:t>Differences from OpenFlow</a:t>
            </a:r>
            <a:endParaRPr/>
          </a:p>
        </p:txBody>
      </p:sp>
      <p:sp>
        <p:nvSpPr>
          <p:cNvPr id="835" name="Google Shape;835;p69"/>
          <p:cNvSpPr txBox="1"/>
          <p:nvPr>
            <p:ph idx="5" type="body"/>
          </p:nvPr>
        </p:nvSpPr>
        <p:spPr>
          <a:xfrm>
            <a:off x="4415154" y="2546329"/>
            <a:ext cx="3593700" cy="3627600"/>
          </a:xfrm>
          <a:prstGeom prst="rect">
            <a:avLst/>
          </a:prstGeom>
        </p:spPr>
        <p:txBody>
          <a:bodyPr anchorCtr="0" anchor="t" bIns="182875" lIns="0" spcFirstLastPara="1" rIns="182875" wrap="square" tIns="182875">
            <a:noAutofit/>
          </a:bodyPr>
          <a:lstStyle/>
          <a:p>
            <a:pPr indent="-320040" lvl="0" marL="457200" rtl="0" algn="l">
              <a:spcBef>
                <a:spcPts val="600"/>
              </a:spcBef>
              <a:spcAft>
                <a:spcPts val="0"/>
              </a:spcAft>
              <a:buSzPts val="1440"/>
              <a:buChar char="●"/>
            </a:pPr>
            <a:r>
              <a:rPr lang="en-US"/>
              <a:t>Hardware centric</a:t>
            </a:r>
            <a:endParaRPr/>
          </a:p>
          <a:p>
            <a:pPr indent="-320040" lvl="0" marL="457200" rtl="0" algn="l">
              <a:spcBef>
                <a:spcPts val="0"/>
              </a:spcBef>
              <a:spcAft>
                <a:spcPts val="0"/>
              </a:spcAft>
              <a:buSzPts val="1440"/>
              <a:buChar char="●"/>
            </a:pPr>
            <a:r>
              <a:rPr lang="en-US"/>
              <a:t>Target specific</a:t>
            </a:r>
            <a:endParaRPr/>
          </a:p>
          <a:p>
            <a:pPr indent="-320040" lvl="0" marL="457200" rtl="0" algn="l">
              <a:spcBef>
                <a:spcPts val="0"/>
              </a:spcBef>
              <a:spcAft>
                <a:spcPts val="0"/>
              </a:spcAft>
              <a:buSzPts val="1440"/>
              <a:buChar char="●"/>
            </a:pPr>
            <a:r>
              <a:rPr lang="en-US"/>
              <a:t>Compiled</a:t>
            </a:r>
            <a:r>
              <a:rPr lang="en-US"/>
              <a:t> (p4c)</a:t>
            </a:r>
            <a:endParaRPr/>
          </a:p>
          <a:p>
            <a:pPr indent="-320040" lvl="0" marL="457200" rtl="0" algn="l">
              <a:spcBef>
                <a:spcPts val="0"/>
              </a:spcBef>
              <a:spcAft>
                <a:spcPts val="0"/>
              </a:spcAft>
              <a:buSzPts val="1440"/>
              <a:buChar char="●"/>
            </a:pPr>
            <a:r>
              <a:rPr lang="en-US"/>
              <a:t>Typed flow tables</a:t>
            </a:r>
            <a:endParaRPr/>
          </a:p>
          <a:p>
            <a:pPr indent="-320040" lvl="0" marL="457200" rtl="0" algn="l">
              <a:spcBef>
                <a:spcPts val="0"/>
              </a:spcBef>
              <a:spcAft>
                <a:spcPts val="0"/>
              </a:spcAft>
              <a:buSzPts val="1440"/>
              <a:buChar char="●"/>
            </a:pPr>
            <a:r>
              <a:rPr lang="en-US"/>
              <a:t>A real language</a:t>
            </a:r>
            <a:endParaRPr/>
          </a:p>
          <a:p>
            <a:pPr indent="-331469" lvl="1" marL="914400" rtl="0" algn="l">
              <a:spcBef>
                <a:spcPts val="0"/>
              </a:spcBef>
              <a:spcAft>
                <a:spcPts val="0"/>
              </a:spcAft>
              <a:buSzPts val="1620"/>
              <a:buChar char="○"/>
            </a:pPr>
            <a:r>
              <a:rPr lang="en-US"/>
              <a:t>Control flow</a:t>
            </a:r>
            <a:endParaRPr/>
          </a:p>
          <a:p>
            <a:pPr indent="-331469" lvl="1" marL="914400" rtl="0" algn="l">
              <a:spcBef>
                <a:spcPts val="0"/>
              </a:spcBef>
              <a:spcAft>
                <a:spcPts val="0"/>
              </a:spcAft>
              <a:buSzPts val="1620"/>
              <a:buChar char="○"/>
            </a:pPr>
            <a:r>
              <a:rPr lang="en-US"/>
              <a:t>Expressions</a:t>
            </a:r>
            <a:endParaRPr/>
          </a:p>
          <a:p>
            <a:pPr indent="-331469" lvl="1" marL="914400" rtl="0" algn="l">
              <a:spcBef>
                <a:spcPts val="0"/>
              </a:spcBef>
              <a:spcAft>
                <a:spcPts val="0"/>
              </a:spcAft>
              <a:buSzPts val="1620"/>
              <a:buChar char="○"/>
            </a:pPr>
            <a:r>
              <a:rPr lang="en-US"/>
              <a:t>Arithmetic</a:t>
            </a:r>
            <a:endParaRPr/>
          </a:p>
          <a:p>
            <a:pPr indent="0" lvl="0" marL="0" rtl="0" algn="l">
              <a:spcBef>
                <a:spcPts val="600"/>
              </a:spcBef>
              <a:spcAft>
                <a:spcPts val="0"/>
              </a:spcAft>
              <a:buNone/>
            </a:pPr>
            <a:r>
              <a:t/>
            </a:r>
            <a:endParaRPr/>
          </a:p>
        </p:txBody>
      </p:sp>
      <p:sp>
        <p:nvSpPr>
          <p:cNvPr id="836" name="Google Shape;836;p69"/>
          <p:cNvSpPr txBox="1"/>
          <p:nvPr>
            <p:ph idx="6" type="body"/>
          </p:nvPr>
        </p:nvSpPr>
        <p:spPr>
          <a:xfrm>
            <a:off x="8237442" y="1600200"/>
            <a:ext cx="3593700" cy="914400"/>
          </a:xfrm>
          <a:prstGeom prst="rect">
            <a:avLst/>
          </a:prstGeom>
        </p:spPr>
        <p:txBody>
          <a:bodyPr anchorCtr="0" anchor="b" bIns="91425" lIns="0" spcFirstLastPara="1" rIns="182875" wrap="square" tIns="91425">
            <a:noAutofit/>
          </a:bodyPr>
          <a:lstStyle/>
          <a:p>
            <a:pPr indent="0" lvl="0" marL="0" rtl="0" algn="l">
              <a:spcBef>
                <a:spcPts val="600"/>
              </a:spcBef>
              <a:spcAft>
                <a:spcPts val="0"/>
              </a:spcAft>
              <a:buNone/>
            </a:pPr>
            <a:r>
              <a:rPr lang="en-US"/>
              <a:t>Other points</a:t>
            </a:r>
            <a:endParaRPr/>
          </a:p>
        </p:txBody>
      </p:sp>
      <p:sp>
        <p:nvSpPr>
          <p:cNvPr id="837" name="Google Shape;837;p69"/>
          <p:cNvSpPr txBox="1"/>
          <p:nvPr>
            <p:ph idx="7" type="body"/>
          </p:nvPr>
        </p:nvSpPr>
        <p:spPr>
          <a:xfrm>
            <a:off x="8237442" y="2568632"/>
            <a:ext cx="3593700" cy="3627900"/>
          </a:xfrm>
          <a:prstGeom prst="rect">
            <a:avLst/>
          </a:prstGeom>
        </p:spPr>
        <p:txBody>
          <a:bodyPr anchorCtr="0" anchor="t" bIns="182875" lIns="0" spcFirstLastPara="1" rIns="182875" wrap="square" tIns="182875">
            <a:noAutofit/>
          </a:bodyPr>
          <a:lstStyle/>
          <a:p>
            <a:pPr indent="-320040" lvl="0" marL="457200" rtl="0" algn="l">
              <a:spcBef>
                <a:spcPts val="600"/>
              </a:spcBef>
              <a:spcAft>
                <a:spcPts val="0"/>
              </a:spcAft>
              <a:buSzPts val="1440"/>
              <a:buChar char="●"/>
            </a:pPr>
            <a:r>
              <a:rPr lang="en-US"/>
              <a:t>Not a dead standard</a:t>
            </a:r>
            <a:endParaRPr/>
          </a:p>
          <a:p>
            <a:pPr indent="-320040" lvl="0" marL="457200" rtl="0" algn="l">
              <a:spcBef>
                <a:spcPts val="0"/>
              </a:spcBef>
              <a:spcAft>
                <a:spcPts val="0"/>
              </a:spcAft>
              <a:buSzPts val="1440"/>
              <a:buChar char="●"/>
            </a:pPr>
            <a:r>
              <a:rPr lang="en-US"/>
              <a:t>Increasing availability</a:t>
            </a:r>
            <a:endParaRPr/>
          </a:p>
          <a:p>
            <a:pPr indent="-320040" lvl="0" marL="457200" rtl="0" algn="l">
              <a:spcBef>
                <a:spcPts val="0"/>
              </a:spcBef>
              <a:spcAft>
                <a:spcPts val="0"/>
              </a:spcAft>
              <a:buSzPts val="1440"/>
              <a:buChar char="●"/>
            </a:pPr>
            <a:r>
              <a:rPr lang="en-US"/>
              <a:t>P4Runtime control protocol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0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0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000"/>
                                        <p:tgtEl>
                                          <p:spTgt spid="8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70"/>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(as of about March 2022)</a:t>
            </a:r>
            <a:endParaRPr/>
          </a:p>
        </p:txBody>
      </p:sp>
      <p:sp>
        <p:nvSpPr>
          <p:cNvPr id="844" name="Google Shape;844;p70"/>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Existing P4 Software Switches</a:t>
            </a:r>
            <a:endParaRPr/>
          </a:p>
        </p:txBody>
      </p:sp>
      <p:sp>
        <p:nvSpPr>
          <p:cNvPr id="845" name="Google Shape;845;p70"/>
          <p:cNvSpPr txBox="1"/>
          <p:nvPr>
            <p:ph idx="2" type="body"/>
          </p:nvPr>
        </p:nvSpPr>
        <p:spPr>
          <a:xfrm>
            <a:off x="1273703" y="2425093"/>
            <a:ext cx="1396800" cy="11004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US" sz="3000"/>
              <a:t>BMv2</a:t>
            </a:r>
            <a:endParaRPr sz="3000"/>
          </a:p>
        </p:txBody>
      </p:sp>
      <p:sp>
        <p:nvSpPr>
          <p:cNvPr id="846" name="Google Shape;846;p70"/>
          <p:cNvSpPr txBox="1"/>
          <p:nvPr>
            <p:ph idx="3" type="body"/>
          </p:nvPr>
        </p:nvSpPr>
        <p:spPr>
          <a:xfrm>
            <a:off x="501500" y="4269500"/>
            <a:ext cx="2627100" cy="14589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US" sz="1800"/>
              <a:t>Accurate simulation</a:t>
            </a:r>
            <a:endParaRPr sz="1800"/>
          </a:p>
          <a:p>
            <a:pPr indent="-342900" lvl="0" marL="457200" rtl="0" algn="l">
              <a:spcBef>
                <a:spcPts val="0"/>
              </a:spcBef>
              <a:spcAft>
                <a:spcPts val="0"/>
              </a:spcAft>
              <a:buSzPts val="1800"/>
              <a:buChar char="-"/>
            </a:pPr>
            <a:r>
              <a:rPr lang="en-US" sz="1800"/>
              <a:t>Low performance.</a:t>
            </a:r>
            <a:endParaRPr sz="1800"/>
          </a:p>
        </p:txBody>
      </p:sp>
      <p:sp>
        <p:nvSpPr>
          <p:cNvPr id="847" name="Google Shape;847;p70"/>
          <p:cNvSpPr txBox="1"/>
          <p:nvPr>
            <p:ph idx="4" type="body"/>
          </p:nvPr>
        </p:nvSpPr>
        <p:spPr>
          <a:xfrm>
            <a:off x="4000597" y="2425093"/>
            <a:ext cx="1396800" cy="11004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US" sz="3000"/>
              <a:t>T</a:t>
            </a:r>
            <a:r>
              <a:rPr baseline="-25000" lang="en-US" sz="3000"/>
              <a:t>4</a:t>
            </a:r>
            <a:r>
              <a:rPr lang="en-US" sz="3000"/>
              <a:t>P</a:t>
            </a:r>
            <a:r>
              <a:rPr baseline="-25000" lang="en-US" sz="3000"/>
              <a:t>4</a:t>
            </a:r>
            <a:r>
              <a:rPr lang="en-US" sz="3000"/>
              <a:t>S</a:t>
            </a:r>
            <a:endParaRPr sz="3000"/>
          </a:p>
        </p:txBody>
      </p:sp>
      <p:sp>
        <p:nvSpPr>
          <p:cNvPr id="848" name="Google Shape;848;p70"/>
          <p:cNvSpPr txBox="1"/>
          <p:nvPr>
            <p:ph idx="5" type="body"/>
          </p:nvPr>
        </p:nvSpPr>
        <p:spPr>
          <a:xfrm>
            <a:off x="3579826" y="4269500"/>
            <a:ext cx="2557200" cy="14589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US" sz="1800"/>
              <a:t>Fast</a:t>
            </a:r>
            <a:endParaRPr sz="1800"/>
          </a:p>
          <a:p>
            <a:pPr indent="-342900" lvl="0" marL="457200" rtl="0" algn="l">
              <a:spcBef>
                <a:spcPts val="0"/>
              </a:spcBef>
              <a:spcAft>
                <a:spcPts val="0"/>
              </a:spcAft>
              <a:buSzPts val="1800"/>
              <a:buChar char="-"/>
            </a:pPr>
            <a:r>
              <a:rPr lang="en-US" sz="1800"/>
              <a:t>Hard to install across operating systems.</a:t>
            </a:r>
            <a:endParaRPr sz="1800"/>
          </a:p>
        </p:txBody>
      </p:sp>
      <p:sp>
        <p:nvSpPr>
          <p:cNvPr id="849" name="Google Shape;849;p70"/>
          <p:cNvSpPr txBox="1"/>
          <p:nvPr>
            <p:ph idx="6" type="body"/>
          </p:nvPr>
        </p:nvSpPr>
        <p:spPr>
          <a:xfrm>
            <a:off x="6772120" y="2425093"/>
            <a:ext cx="1396800" cy="11004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US" sz="3000"/>
              <a:t>PISCES</a:t>
            </a:r>
            <a:endParaRPr sz="3000"/>
          </a:p>
        </p:txBody>
      </p:sp>
      <p:sp>
        <p:nvSpPr>
          <p:cNvPr id="850" name="Google Shape;850;p70"/>
          <p:cNvSpPr txBox="1"/>
          <p:nvPr>
            <p:ph idx="7" type="body"/>
          </p:nvPr>
        </p:nvSpPr>
        <p:spPr>
          <a:xfrm>
            <a:off x="6323026" y="4269500"/>
            <a:ext cx="2514600" cy="14589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US" sz="1800"/>
              <a:t>Unmaintained</a:t>
            </a:r>
            <a:endParaRPr sz="1800"/>
          </a:p>
          <a:p>
            <a:pPr indent="-342900" lvl="0" marL="457200" rtl="0" algn="l">
              <a:spcBef>
                <a:spcPts val="0"/>
              </a:spcBef>
              <a:spcAft>
                <a:spcPts val="0"/>
              </a:spcAft>
              <a:buSzPts val="1800"/>
              <a:buChar char="-"/>
            </a:pPr>
            <a:r>
              <a:rPr lang="en-US" sz="1800"/>
              <a:t>No P4Runtime support</a:t>
            </a:r>
            <a:endParaRPr sz="1800"/>
          </a:p>
          <a:p>
            <a:pPr indent="0" lvl="0" marL="0" rtl="0" algn="l">
              <a:spcBef>
                <a:spcPts val="600"/>
              </a:spcBef>
              <a:spcAft>
                <a:spcPts val="0"/>
              </a:spcAft>
              <a:buNone/>
            </a:pPr>
            <a:r>
              <a:t/>
            </a:r>
            <a:endParaRPr sz="1800"/>
          </a:p>
        </p:txBody>
      </p:sp>
      <p:sp>
        <p:nvSpPr>
          <p:cNvPr id="851" name="Google Shape;851;p70"/>
          <p:cNvSpPr txBox="1"/>
          <p:nvPr/>
        </p:nvSpPr>
        <p:spPr>
          <a:xfrm>
            <a:off x="7996575" y="0"/>
            <a:ext cx="3510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Others in development:</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US" sz="2400">
                <a:latin typeface="Proxima Nova"/>
                <a:ea typeface="Proxima Nova"/>
                <a:cs typeface="Proxima Nova"/>
                <a:sym typeface="Proxima Nova"/>
              </a:rPr>
              <a:t>uBPF</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US" sz="2400">
                <a:latin typeface="Proxima Nova"/>
                <a:ea typeface="Proxima Nova"/>
                <a:cs typeface="Proxima Nova"/>
                <a:sym typeface="Proxima Nova"/>
              </a:rPr>
              <a:t>DPDK</a:t>
            </a:r>
            <a:endParaRPr sz="2400">
              <a:latin typeface="Proxima Nova"/>
              <a:ea typeface="Proxima Nova"/>
              <a:cs typeface="Proxima Nova"/>
              <a:sym typeface="Proxima Nova"/>
            </a:endParaRPr>
          </a:p>
          <a:p>
            <a:pPr indent="-381000" lvl="0" marL="457200" rtl="0" algn="l">
              <a:spcBef>
                <a:spcPts val="0"/>
              </a:spcBef>
              <a:spcAft>
                <a:spcPts val="0"/>
              </a:spcAft>
              <a:buSzPts val="2400"/>
              <a:buFont typeface="Proxima Nova"/>
              <a:buChar char="●"/>
            </a:pPr>
            <a:r>
              <a:rPr lang="en-US" sz="2400">
                <a:latin typeface="Proxima Nova"/>
                <a:ea typeface="Proxima Nova"/>
                <a:cs typeface="Proxima Nova"/>
                <a:sym typeface="Proxima Nova"/>
              </a:rPr>
              <a:t>PSA eBPF</a:t>
            </a:r>
            <a:endParaRPr sz="2400">
              <a:latin typeface="Proxima Nova"/>
              <a:ea typeface="Proxima Nova"/>
              <a:cs typeface="Proxima Nova"/>
              <a:sym typeface="Proxima Nova"/>
            </a:endParaRPr>
          </a:p>
        </p:txBody>
      </p:sp>
      <p:sp>
        <p:nvSpPr>
          <p:cNvPr id="852" name="Google Shape;852;p70"/>
          <p:cNvSpPr txBox="1"/>
          <p:nvPr>
            <p:ph idx="8" type="body"/>
          </p:nvPr>
        </p:nvSpPr>
        <p:spPr>
          <a:xfrm>
            <a:off x="9538248" y="2425093"/>
            <a:ext cx="1396800" cy="11004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US" sz="3000"/>
              <a:t>P4 for OVS</a:t>
            </a:r>
            <a:endParaRPr sz="3000"/>
          </a:p>
        </p:txBody>
      </p:sp>
      <p:sp>
        <p:nvSpPr>
          <p:cNvPr id="853" name="Google Shape;853;p70"/>
          <p:cNvSpPr txBox="1"/>
          <p:nvPr>
            <p:ph idx="9" type="body"/>
          </p:nvPr>
        </p:nvSpPr>
        <p:spPr>
          <a:xfrm>
            <a:off x="9066226" y="4269500"/>
            <a:ext cx="2557200" cy="1458900"/>
          </a:xfrm>
          <a:prstGeom prst="rect">
            <a:avLst/>
          </a:prstGeom>
        </p:spPr>
        <p:txBody>
          <a:bodyPr anchorCtr="0" anchor="t" bIns="0" lIns="0" spcFirstLastPara="1" rIns="0" wrap="square" tIns="0">
            <a:noAutofit/>
          </a:bodyPr>
          <a:lstStyle/>
          <a:p>
            <a:pPr indent="-327660" lvl="0" marL="457200" rtl="0" algn="l">
              <a:spcBef>
                <a:spcPts val="600"/>
              </a:spcBef>
              <a:spcAft>
                <a:spcPts val="0"/>
              </a:spcAft>
              <a:buSzPts val="1560"/>
              <a:buChar char="-"/>
            </a:pPr>
            <a:r>
              <a:rPr lang="en-US" sz="1800"/>
              <a:t>Hardware focus (?)</a:t>
            </a:r>
            <a:endParaRPr sz="1800"/>
          </a:p>
          <a:p>
            <a:pPr indent="-327660" lvl="0" marL="457200" rtl="0" algn="l">
              <a:spcBef>
                <a:spcPts val="0"/>
              </a:spcBef>
              <a:spcAft>
                <a:spcPts val="0"/>
              </a:spcAft>
              <a:buSzPts val="1560"/>
              <a:buChar char="-"/>
            </a:pPr>
            <a:r>
              <a:rPr lang="en-US" sz="1800"/>
              <a:t>Uncertain timeline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1000"/>
                                        <p:tgtEl>
                                          <p:spTgt spid="845"/>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1000"/>
                                        <p:tgtEl>
                                          <p:spTgt spid="8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0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1000"/>
                                        <p:tgtEl>
                                          <p:spTgt spid="8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10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1000"/>
                                        <p:tgtEl>
                                          <p:spTgt spid="852"/>
                                        </p:tgtEl>
                                      </p:cBhvr>
                                    </p:animEffect>
                                  </p:childTnLst>
                                </p:cTn>
                              </p:par>
                              <p:par>
                                <p:cTn fill="hold" nodeType="with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71"/>
          <p:cNvSpPr txBox="1"/>
          <p:nvPr>
            <p:ph type="title"/>
          </p:nvPr>
        </p:nvSpPr>
        <p:spPr>
          <a:xfrm>
            <a:off x="579809" y="412751"/>
            <a:ext cx="11001000" cy="381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2"/>
              </a:buClr>
              <a:buSzPts val="2800"/>
              <a:buFont typeface="Arial"/>
              <a:buNone/>
            </a:pPr>
            <a:r>
              <a:rPr lang="en-US"/>
              <a:t>OfP4: S</a:t>
            </a:r>
            <a:r>
              <a:rPr lang="en-US"/>
              <a:t>oftware</a:t>
            </a:r>
            <a:r>
              <a:rPr lang="en-US"/>
              <a:t> P4 with an OVS data plane</a:t>
            </a:r>
            <a:endParaRPr/>
          </a:p>
        </p:txBody>
      </p:sp>
      <p:grpSp>
        <p:nvGrpSpPr>
          <p:cNvPr id="860" name="Google Shape;860;p71"/>
          <p:cNvGrpSpPr/>
          <p:nvPr/>
        </p:nvGrpSpPr>
        <p:grpSpPr>
          <a:xfrm>
            <a:off x="4947100" y="2810750"/>
            <a:ext cx="2472600" cy="1236500"/>
            <a:chOff x="3900775" y="2810700"/>
            <a:chExt cx="2472600" cy="1236500"/>
          </a:xfrm>
        </p:grpSpPr>
        <p:sp>
          <p:nvSpPr>
            <p:cNvPr id="861" name="Google Shape;861;p71"/>
            <p:cNvSpPr/>
            <p:nvPr/>
          </p:nvSpPr>
          <p:spPr>
            <a:xfrm>
              <a:off x="3900775" y="2810700"/>
              <a:ext cx="2472600" cy="381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2"/>
                  </a:solidFill>
                </a:rPr>
                <a:t>P4Runtime API</a:t>
              </a:r>
              <a:endParaRPr>
                <a:solidFill>
                  <a:schemeClr val="lt2"/>
                </a:solidFill>
              </a:endParaRPr>
            </a:p>
          </p:txBody>
        </p:sp>
        <p:sp>
          <p:nvSpPr>
            <p:cNvPr id="862" name="Google Shape;862;p71"/>
            <p:cNvSpPr/>
            <p:nvPr/>
          </p:nvSpPr>
          <p:spPr>
            <a:xfrm>
              <a:off x="3900775" y="3238450"/>
              <a:ext cx="2472600" cy="381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2"/>
                  </a:solidFill>
                </a:rPr>
                <a:t>OfP4 Translation Logic</a:t>
              </a:r>
              <a:endParaRPr>
                <a:solidFill>
                  <a:schemeClr val="lt2"/>
                </a:solidFill>
              </a:endParaRPr>
            </a:p>
          </p:txBody>
        </p:sp>
        <p:sp>
          <p:nvSpPr>
            <p:cNvPr id="863" name="Google Shape;863;p71"/>
            <p:cNvSpPr/>
            <p:nvPr/>
          </p:nvSpPr>
          <p:spPr>
            <a:xfrm>
              <a:off x="3900775" y="3666200"/>
              <a:ext cx="2472600" cy="381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2"/>
                  </a:solidFill>
                </a:rPr>
                <a:t>OpenFlow API</a:t>
              </a:r>
              <a:endParaRPr>
                <a:solidFill>
                  <a:schemeClr val="lt2"/>
                </a:solidFill>
              </a:endParaRPr>
            </a:p>
          </p:txBody>
        </p:sp>
      </p:grpSp>
      <p:sp>
        <p:nvSpPr>
          <p:cNvPr id="864" name="Google Shape;864;p71"/>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 daemon to translate</a:t>
            </a:r>
            <a:r>
              <a:rPr lang="en-US"/>
              <a:t> between</a:t>
            </a:r>
            <a:r>
              <a:rPr lang="en-US"/>
              <a:t> P4+P4Runtime and OpenFlow</a:t>
            </a:r>
            <a:endParaRPr/>
          </a:p>
        </p:txBody>
      </p:sp>
      <p:sp>
        <p:nvSpPr>
          <p:cNvPr id="865" name="Google Shape;865;p71"/>
          <p:cNvSpPr/>
          <p:nvPr/>
        </p:nvSpPr>
        <p:spPr>
          <a:xfrm>
            <a:off x="7530250" y="2810750"/>
            <a:ext cx="161100" cy="1236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1"/>
          <p:cNvSpPr txBox="1"/>
          <p:nvPr/>
        </p:nvSpPr>
        <p:spPr>
          <a:xfrm>
            <a:off x="7611250" y="3228900"/>
            <a:ext cx="71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OfP4</a:t>
            </a:r>
            <a:endParaRPr>
              <a:latin typeface="Proxima Nova"/>
              <a:ea typeface="Proxima Nova"/>
              <a:cs typeface="Proxima Nova"/>
              <a:sym typeface="Proxima Nova"/>
            </a:endParaRPr>
          </a:p>
        </p:txBody>
      </p:sp>
      <p:sp>
        <p:nvSpPr>
          <p:cNvPr id="867" name="Google Shape;867;p71"/>
          <p:cNvSpPr/>
          <p:nvPr/>
        </p:nvSpPr>
        <p:spPr>
          <a:xfrm>
            <a:off x="4947100" y="1685150"/>
            <a:ext cx="2472600" cy="562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2"/>
                </a:solidFill>
              </a:rPr>
              <a:t>Network Controller</a:t>
            </a:r>
            <a:endParaRPr>
              <a:solidFill>
                <a:schemeClr val="accent2"/>
              </a:solidFill>
            </a:endParaRPr>
          </a:p>
        </p:txBody>
      </p:sp>
      <p:sp>
        <p:nvSpPr>
          <p:cNvPr id="868" name="Google Shape;868;p71"/>
          <p:cNvSpPr/>
          <p:nvPr/>
        </p:nvSpPr>
        <p:spPr>
          <a:xfrm>
            <a:off x="4947100" y="4610050"/>
            <a:ext cx="2472600" cy="5628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2"/>
                </a:solidFill>
              </a:rPr>
              <a:t>Open vSwitch</a:t>
            </a:r>
            <a:endParaRPr>
              <a:solidFill>
                <a:schemeClr val="accent2"/>
              </a:solidFill>
            </a:endParaRPr>
          </a:p>
        </p:txBody>
      </p:sp>
      <p:sp>
        <p:nvSpPr>
          <p:cNvPr id="869" name="Google Shape;869;p71"/>
          <p:cNvSpPr/>
          <p:nvPr/>
        </p:nvSpPr>
        <p:spPr>
          <a:xfrm>
            <a:off x="6059500" y="2247950"/>
            <a:ext cx="247800" cy="5628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1"/>
          <p:cNvSpPr txBox="1"/>
          <p:nvPr/>
        </p:nvSpPr>
        <p:spPr>
          <a:xfrm>
            <a:off x="6226350" y="2329250"/>
            <a:ext cx="119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P4Runtime</a:t>
            </a:r>
            <a:endParaRPr>
              <a:latin typeface="Proxima Nova"/>
              <a:ea typeface="Proxima Nova"/>
              <a:cs typeface="Proxima Nova"/>
              <a:sym typeface="Proxima Nova"/>
            </a:endParaRPr>
          </a:p>
        </p:txBody>
      </p:sp>
      <p:sp>
        <p:nvSpPr>
          <p:cNvPr id="871" name="Google Shape;871;p71"/>
          <p:cNvSpPr/>
          <p:nvPr/>
        </p:nvSpPr>
        <p:spPr>
          <a:xfrm>
            <a:off x="6059500" y="4062050"/>
            <a:ext cx="247800" cy="5628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1"/>
          <p:cNvSpPr txBox="1"/>
          <p:nvPr/>
        </p:nvSpPr>
        <p:spPr>
          <a:xfrm>
            <a:off x="6226350" y="4143350"/>
            <a:ext cx="119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OpenFlow</a:t>
            </a:r>
            <a:endParaRPr>
              <a:latin typeface="Proxima Nova"/>
              <a:ea typeface="Proxima Nova"/>
              <a:cs typeface="Proxima Nova"/>
              <a:sym typeface="Proxima Nova"/>
            </a:endParaRPr>
          </a:p>
        </p:txBody>
      </p:sp>
      <p:sp>
        <p:nvSpPr>
          <p:cNvPr id="873" name="Google Shape;873;p71"/>
          <p:cNvSpPr/>
          <p:nvPr/>
        </p:nvSpPr>
        <p:spPr>
          <a:xfrm>
            <a:off x="1565650" y="3266100"/>
            <a:ext cx="1105200" cy="381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2"/>
                </a:solidFill>
              </a:rPr>
              <a:t>program.p4</a:t>
            </a:r>
            <a:endParaRPr>
              <a:solidFill>
                <a:schemeClr val="accent2"/>
              </a:solidFill>
            </a:endParaRPr>
          </a:p>
        </p:txBody>
      </p:sp>
      <p:sp>
        <p:nvSpPr>
          <p:cNvPr id="874" name="Google Shape;874;p71"/>
          <p:cNvSpPr/>
          <p:nvPr/>
        </p:nvSpPr>
        <p:spPr>
          <a:xfrm>
            <a:off x="3313375" y="3238500"/>
            <a:ext cx="991200" cy="381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2"/>
                </a:solidFill>
              </a:rPr>
              <a:t>p4c-of</a:t>
            </a:r>
            <a:endParaRPr>
              <a:solidFill>
                <a:schemeClr val="lt2"/>
              </a:solidFill>
            </a:endParaRPr>
          </a:p>
        </p:txBody>
      </p:sp>
      <p:sp>
        <p:nvSpPr>
          <p:cNvPr id="875" name="Google Shape;875;p71"/>
          <p:cNvSpPr/>
          <p:nvPr/>
        </p:nvSpPr>
        <p:spPr>
          <a:xfrm>
            <a:off x="4304500" y="3256500"/>
            <a:ext cx="642600" cy="3450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1"/>
          <p:cNvSpPr/>
          <p:nvPr/>
        </p:nvSpPr>
        <p:spPr>
          <a:xfrm>
            <a:off x="2670775" y="3284100"/>
            <a:ext cx="642600" cy="34500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1"/>
          <p:cNvSpPr txBox="1"/>
          <p:nvPr/>
        </p:nvSpPr>
        <p:spPr>
          <a:xfrm>
            <a:off x="8319350" y="1688500"/>
            <a:ext cx="3508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roxima Nova"/>
                <a:ea typeface="Proxima Nova"/>
                <a:cs typeface="Proxima Nova"/>
                <a:sym typeface="Proxima Nova"/>
              </a:rPr>
              <a:t>Starting from a P4 program and the controller that supports it:</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sz="1800">
                <a:latin typeface="Proxima Nova"/>
                <a:ea typeface="Proxima Nova"/>
                <a:cs typeface="Proxima Nova"/>
                <a:sym typeface="Proxima Nova"/>
              </a:rPr>
              <a:t>Compile P4 with p4c-of</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sz="1800">
                <a:latin typeface="Proxima Nova"/>
                <a:ea typeface="Proxima Nova"/>
                <a:cs typeface="Proxima Nova"/>
                <a:sym typeface="Proxima Nova"/>
              </a:rPr>
              <a:t>Connect controller to OfP4 over P4Runtime</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US" sz="1800">
                <a:latin typeface="Proxima Nova"/>
                <a:ea typeface="Proxima Nova"/>
                <a:cs typeface="Proxima Nova"/>
                <a:sym typeface="Proxima Nova"/>
              </a:rPr>
              <a:t>Connect OfP4 to Open vSwitch over OpenFlow</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p:txBody>
      </p:sp>
      <p:sp>
        <p:nvSpPr>
          <p:cNvPr id="878" name="Google Shape;878;p71"/>
          <p:cNvSpPr txBox="1"/>
          <p:nvPr/>
        </p:nvSpPr>
        <p:spPr>
          <a:xfrm>
            <a:off x="4251250" y="5172850"/>
            <a:ext cx="3864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Proxima Nova"/>
                <a:ea typeface="Proxima Nova"/>
                <a:cs typeface="Proxima Nova"/>
                <a:sym typeface="Proxima Nova"/>
              </a:rPr>
              <a:t>Unmodified, upstream OVS</a:t>
            </a:r>
            <a:endParaRPr sz="1800">
              <a:latin typeface="Proxima Nova"/>
              <a:ea typeface="Proxima Nova"/>
              <a:cs typeface="Proxima Nova"/>
              <a:sym typeface="Proxima Nova"/>
            </a:endParaRPr>
          </a:p>
          <a:p>
            <a:pPr indent="0" lvl="0" marL="0" rtl="0" algn="ctr">
              <a:spcBef>
                <a:spcPts val="0"/>
              </a:spcBef>
              <a:spcAft>
                <a:spcPts val="0"/>
              </a:spcAft>
              <a:buNone/>
            </a:pPr>
            <a:r>
              <a:rPr lang="en-US" sz="1800">
                <a:latin typeface="Proxima Nova"/>
                <a:ea typeface="Proxima Nova"/>
                <a:cs typeface="Proxima Nova"/>
                <a:sym typeface="Proxima Nova"/>
              </a:rPr>
              <a:t>Uses OVS extensions to OpenFlow</a:t>
            </a:r>
            <a:endParaRPr sz="1800">
              <a:latin typeface="Proxima Nova"/>
              <a:ea typeface="Proxima Nova"/>
              <a:cs typeface="Proxima Nova"/>
              <a:sym typeface="Proxima Nova"/>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1000"/>
                                        <p:tgtEl>
                                          <p:spTgt spid="876"/>
                                        </p:tgtEl>
                                      </p:cBhvr>
                                    </p:animEffect>
                                  </p:childTnLst>
                                </p:cTn>
                              </p:par>
                              <p:par>
                                <p:cTn fill="hold" nodeType="with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1000"/>
                                        <p:tgtEl>
                                          <p:spTgt spid="8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1000"/>
                                        <p:tgtEl>
                                          <p:spTgt spid="866"/>
                                        </p:tgtEl>
                                      </p:cBhvr>
                                    </p:animEffect>
                                  </p:childTnLst>
                                </p:cTn>
                              </p:par>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1000"/>
                                        <p:tgtEl>
                                          <p:spTgt spid="869"/>
                                        </p:tgtEl>
                                      </p:cBhvr>
                                    </p:animEffect>
                                  </p:childTnLst>
                                </p:cTn>
                              </p:par>
                              <p:par>
                                <p:cTn fill="hold" nodeType="with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1000"/>
                                        <p:tgtEl>
                                          <p:spTgt spid="870"/>
                                        </p:tgtEl>
                                      </p:cBhvr>
                                    </p:animEffect>
                                  </p:childTnLst>
                                </p:cTn>
                              </p:par>
                              <p:par>
                                <p:cTn fill="hold" nodeType="with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1000"/>
                                        <p:tgtEl>
                                          <p:spTgt spid="875"/>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000"/>
                                        <p:tgtEl>
                                          <p:spTgt spid="871"/>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000"/>
                                        <p:tgtEl>
                                          <p:spTgt spid="868"/>
                                        </p:tgtEl>
                                      </p:cBhvr>
                                    </p:animEffect>
                                  </p:childTnLst>
                                </p:cTn>
                              </p:par>
                              <p:par>
                                <p:cTn fill="hold" nodeType="with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1000"/>
                                        <p:tgtEl>
                                          <p:spTgt spid="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72"/>
          <p:cNvSpPr txBox="1"/>
          <p:nvPr/>
        </p:nvSpPr>
        <p:spPr>
          <a:xfrm>
            <a:off x="3125763" y="3795400"/>
            <a:ext cx="5937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Proxima Nova"/>
                <a:ea typeface="Proxima Nova"/>
                <a:cs typeface="Proxima Nova"/>
                <a:sym typeface="Proxima Nova"/>
              </a:rPr>
              <a:t>OfP4 Architecture</a:t>
            </a:r>
            <a:endParaRPr sz="2400">
              <a:latin typeface="Proxima Nova"/>
              <a:ea typeface="Proxima Nova"/>
              <a:cs typeface="Proxima Nova"/>
              <a:sym typeface="Proxima Nova"/>
            </a:endParaRPr>
          </a:p>
        </p:txBody>
      </p:sp>
      <p:cxnSp>
        <p:nvCxnSpPr>
          <p:cNvPr id="885" name="Google Shape;885;p72"/>
          <p:cNvCxnSpPr>
            <a:endCxn id="886" idx="1"/>
          </p:cNvCxnSpPr>
          <p:nvPr/>
        </p:nvCxnSpPr>
        <p:spPr>
          <a:xfrm>
            <a:off x="675513" y="5300500"/>
            <a:ext cx="1869300" cy="0"/>
          </a:xfrm>
          <a:prstGeom prst="straightConnector1">
            <a:avLst/>
          </a:prstGeom>
          <a:noFill/>
          <a:ln cap="flat" cmpd="sng" w="9525">
            <a:solidFill>
              <a:schemeClr val="dk2"/>
            </a:solidFill>
            <a:prstDash val="solid"/>
            <a:round/>
            <a:headEnd len="med" w="med" type="none"/>
            <a:tailEnd len="med" w="med" type="triangle"/>
          </a:ln>
        </p:spPr>
      </p:cxnSp>
      <p:sp>
        <p:nvSpPr>
          <p:cNvPr id="887" name="Google Shape;887;p72"/>
          <p:cNvSpPr txBox="1"/>
          <p:nvPr/>
        </p:nvSpPr>
        <p:spPr>
          <a:xfrm>
            <a:off x="3104763" y="3795400"/>
            <a:ext cx="5937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Proxima Nova"/>
                <a:ea typeface="Proxima Nova"/>
                <a:cs typeface="Proxima Nova"/>
                <a:sym typeface="Proxima Nova"/>
              </a:rPr>
              <a:t>P4 Portable Switch Architecture</a:t>
            </a:r>
            <a:endParaRPr sz="2400">
              <a:latin typeface="Proxima Nova"/>
              <a:ea typeface="Proxima Nova"/>
              <a:cs typeface="Proxima Nova"/>
              <a:sym typeface="Proxima Nova"/>
            </a:endParaRPr>
          </a:p>
        </p:txBody>
      </p:sp>
      <p:sp>
        <p:nvSpPr>
          <p:cNvPr id="888" name="Google Shape;888;p72"/>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 P4 Architecture for OVS</a:t>
            </a:r>
            <a:endParaRPr/>
          </a:p>
        </p:txBody>
      </p:sp>
      <p:sp>
        <p:nvSpPr>
          <p:cNvPr id="889" name="Google Shape;889;p72"/>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90" name="Google Shape;890;p72"/>
          <p:cNvSpPr/>
          <p:nvPr/>
        </p:nvSpPr>
        <p:spPr>
          <a:xfrm>
            <a:off x="1056813" y="434950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solidFill>
                  <a:schemeClr val="accent2"/>
                </a:solidFill>
              </a:rPr>
              <a:t>Parser</a:t>
            </a:r>
            <a:endParaRPr sz="2200">
              <a:solidFill>
                <a:schemeClr val="accent2"/>
              </a:solidFill>
            </a:endParaRPr>
          </a:p>
        </p:txBody>
      </p:sp>
      <p:sp>
        <p:nvSpPr>
          <p:cNvPr id="886" name="Google Shape;886;p72"/>
          <p:cNvSpPr/>
          <p:nvPr/>
        </p:nvSpPr>
        <p:spPr>
          <a:xfrm>
            <a:off x="2544813" y="434950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accent2"/>
                </a:solidFill>
              </a:rPr>
              <a:t>Ingress</a:t>
            </a:r>
            <a:endParaRPr sz="2000">
              <a:solidFill>
                <a:schemeClr val="accent2"/>
              </a:solidFill>
            </a:endParaRPr>
          </a:p>
          <a:p>
            <a:pPr indent="0" lvl="0" marL="0" rtl="0" algn="ctr">
              <a:spcBef>
                <a:spcPts val="0"/>
              </a:spcBef>
              <a:spcAft>
                <a:spcPts val="0"/>
              </a:spcAft>
              <a:buNone/>
            </a:pPr>
            <a:r>
              <a:rPr lang="en-US" sz="2000">
                <a:solidFill>
                  <a:schemeClr val="accent2"/>
                </a:solidFill>
              </a:rPr>
              <a:t>Pipeline</a:t>
            </a:r>
            <a:endParaRPr sz="2000">
              <a:solidFill>
                <a:schemeClr val="accent2"/>
              </a:solidFill>
            </a:endParaRPr>
          </a:p>
        </p:txBody>
      </p:sp>
      <p:sp>
        <p:nvSpPr>
          <p:cNvPr id="891" name="Google Shape;891;p72"/>
          <p:cNvSpPr/>
          <p:nvPr/>
        </p:nvSpPr>
        <p:spPr>
          <a:xfrm>
            <a:off x="4032813" y="434950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accent2"/>
                </a:solidFill>
              </a:rPr>
              <a:t>Deparser</a:t>
            </a:r>
            <a:endParaRPr sz="1700">
              <a:solidFill>
                <a:schemeClr val="accent2"/>
              </a:solidFill>
            </a:endParaRPr>
          </a:p>
        </p:txBody>
      </p:sp>
      <p:sp>
        <p:nvSpPr>
          <p:cNvPr id="892" name="Google Shape;892;p72"/>
          <p:cNvSpPr/>
          <p:nvPr/>
        </p:nvSpPr>
        <p:spPr>
          <a:xfrm>
            <a:off x="5520813" y="4349500"/>
            <a:ext cx="1105200" cy="1902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solidFill>
                  <a:schemeClr val="accent2"/>
                </a:solidFill>
              </a:rPr>
              <a:t>Packet Buffer and Replication</a:t>
            </a:r>
            <a:endParaRPr sz="2200">
              <a:solidFill>
                <a:schemeClr val="accent2"/>
              </a:solidFill>
            </a:endParaRPr>
          </a:p>
        </p:txBody>
      </p:sp>
      <p:sp>
        <p:nvSpPr>
          <p:cNvPr id="893" name="Google Shape;893;p72"/>
          <p:cNvSpPr/>
          <p:nvPr/>
        </p:nvSpPr>
        <p:spPr>
          <a:xfrm>
            <a:off x="7008813" y="434950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solidFill>
                  <a:schemeClr val="accent2"/>
                </a:solidFill>
              </a:rPr>
              <a:t>Parser</a:t>
            </a:r>
            <a:endParaRPr sz="2200">
              <a:solidFill>
                <a:schemeClr val="accent2"/>
              </a:solidFill>
            </a:endParaRPr>
          </a:p>
        </p:txBody>
      </p:sp>
      <p:sp>
        <p:nvSpPr>
          <p:cNvPr id="894" name="Google Shape;894;p72"/>
          <p:cNvSpPr/>
          <p:nvPr/>
        </p:nvSpPr>
        <p:spPr>
          <a:xfrm>
            <a:off x="8496813" y="434950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accent2"/>
                </a:solidFill>
              </a:rPr>
              <a:t>Egress Pipeline</a:t>
            </a:r>
            <a:endParaRPr sz="2000">
              <a:solidFill>
                <a:schemeClr val="accent2"/>
              </a:solidFill>
            </a:endParaRPr>
          </a:p>
        </p:txBody>
      </p:sp>
      <p:sp>
        <p:nvSpPr>
          <p:cNvPr id="895" name="Google Shape;895;p72"/>
          <p:cNvSpPr/>
          <p:nvPr/>
        </p:nvSpPr>
        <p:spPr>
          <a:xfrm>
            <a:off x="9984813" y="434950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accent2"/>
                </a:solidFill>
              </a:rPr>
              <a:t>Deparser</a:t>
            </a:r>
            <a:endParaRPr sz="2200">
              <a:solidFill>
                <a:schemeClr val="accent2"/>
              </a:solidFill>
            </a:endParaRPr>
          </a:p>
        </p:txBody>
      </p:sp>
      <p:cxnSp>
        <p:nvCxnSpPr>
          <p:cNvPr id="896" name="Google Shape;896;p72"/>
          <p:cNvCxnSpPr>
            <a:stCxn id="890" idx="3"/>
            <a:endCxn id="886" idx="1"/>
          </p:cNvCxnSpPr>
          <p:nvPr/>
        </p:nvCxnSpPr>
        <p:spPr>
          <a:xfrm>
            <a:off x="2162013" y="5300500"/>
            <a:ext cx="382800" cy="0"/>
          </a:xfrm>
          <a:prstGeom prst="straightConnector1">
            <a:avLst/>
          </a:prstGeom>
          <a:noFill/>
          <a:ln cap="flat" cmpd="sng" w="9525">
            <a:solidFill>
              <a:schemeClr val="dk2"/>
            </a:solidFill>
            <a:prstDash val="solid"/>
            <a:round/>
            <a:headEnd len="med" w="med" type="none"/>
            <a:tailEnd len="med" w="med" type="triangle"/>
          </a:ln>
        </p:spPr>
      </p:cxnSp>
      <p:cxnSp>
        <p:nvCxnSpPr>
          <p:cNvPr id="897" name="Google Shape;897;p72"/>
          <p:cNvCxnSpPr>
            <a:stCxn id="886" idx="3"/>
            <a:endCxn id="891" idx="1"/>
          </p:cNvCxnSpPr>
          <p:nvPr/>
        </p:nvCxnSpPr>
        <p:spPr>
          <a:xfrm>
            <a:off x="3650013" y="5300500"/>
            <a:ext cx="382800" cy="0"/>
          </a:xfrm>
          <a:prstGeom prst="straightConnector1">
            <a:avLst/>
          </a:prstGeom>
          <a:noFill/>
          <a:ln cap="flat" cmpd="sng" w="9525">
            <a:solidFill>
              <a:schemeClr val="dk2"/>
            </a:solidFill>
            <a:prstDash val="solid"/>
            <a:round/>
            <a:headEnd len="med" w="med" type="none"/>
            <a:tailEnd len="med" w="med" type="triangle"/>
          </a:ln>
        </p:spPr>
      </p:cxnSp>
      <p:cxnSp>
        <p:nvCxnSpPr>
          <p:cNvPr id="898" name="Google Shape;898;p72"/>
          <p:cNvCxnSpPr>
            <a:stCxn id="891" idx="3"/>
            <a:endCxn id="892" idx="1"/>
          </p:cNvCxnSpPr>
          <p:nvPr/>
        </p:nvCxnSpPr>
        <p:spPr>
          <a:xfrm>
            <a:off x="5138013" y="5300500"/>
            <a:ext cx="382800" cy="0"/>
          </a:xfrm>
          <a:prstGeom prst="straightConnector1">
            <a:avLst/>
          </a:prstGeom>
          <a:noFill/>
          <a:ln cap="flat" cmpd="sng" w="9525">
            <a:solidFill>
              <a:schemeClr val="dk2"/>
            </a:solidFill>
            <a:prstDash val="solid"/>
            <a:round/>
            <a:headEnd len="med" w="med" type="none"/>
            <a:tailEnd len="med" w="med" type="triangle"/>
          </a:ln>
        </p:spPr>
      </p:cxnSp>
      <p:cxnSp>
        <p:nvCxnSpPr>
          <p:cNvPr id="899" name="Google Shape;899;p72"/>
          <p:cNvCxnSpPr>
            <a:stCxn id="892" idx="3"/>
            <a:endCxn id="893" idx="1"/>
          </p:cNvCxnSpPr>
          <p:nvPr/>
        </p:nvCxnSpPr>
        <p:spPr>
          <a:xfrm>
            <a:off x="6626013" y="5300500"/>
            <a:ext cx="382800" cy="0"/>
          </a:xfrm>
          <a:prstGeom prst="straightConnector1">
            <a:avLst/>
          </a:prstGeom>
          <a:noFill/>
          <a:ln cap="flat" cmpd="sng" w="9525">
            <a:solidFill>
              <a:schemeClr val="dk2"/>
            </a:solidFill>
            <a:prstDash val="solid"/>
            <a:round/>
            <a:headEnd len="med" w="med" type="none"/>
            <a:tailEnd len="med" w="med" type="triangle"/>
          </a:ln>
        </p:spPr>
      </p:cxnSp>
      <p:cxnSp>
        <p:nvCxnSpPr>
          <p:cNvPr id="900" name="Google Shape;900;p72"/>
          <p:cNvCxnSpPr>
            <a:stCxn id="893" idx="3"/>
            <a:endCxn id="894" idx="1"/>
          </p:cNvCxnSpPr>
          <p:nvPr/>
        </p:nvCxnSpPr>
        <p:spPr>
          <a:xfrm>
            <a:off x="8114013" y="5300500"/>
            <a:ext cx="382800" cy="0"/>
          </a:xfrm>
          <a:prstGeom prst="straightConnector1">
            <a:avLst/>
          </a:prstGeom>
          <a:noFill/>
          <a:ln cap="flat" cmpd="sng" w="9525">
            <a:solidFill>
              <a:schemeClr val="dk2"/>
            </a:solidFill>
            <a:prstDash val="solid"/>
            <a:round/>
            <a:headEnd len="med" w="med" type="none"/>
            <a:tailEnd len="med" w="med" type="triangle"/>
          </a:ln>
        </p:spPr>
      </p:cxnSp>
      <p:cxnSp>
        <p:nvCxnSpPr>
          <p:cNvPr id="901" name="Google Shape;901;p72"/>
          <p:cNvCxnSpPr>
            <a:stCxn id="894" idx="3"/>
            <a:endCxn id="895" idx="1"/>
          </p:cNvCxnSpPr>
          <p:nvPr/>
        </p:nvCxnSpPr>
        <p:spPr>
          <a:xfrm>
            <a:off x="9602013" y="5300500"/>
            <a:ext cx="382800" cy="0"/>
          </a:xfrm>
          <a:prstGeom prst="straightConnector1">
            <a:avLst/>
          </a:prstGeom>
          <a:noFill/>
          <a:ln cap="flat" cmpd="sng" w="9525">
            <a:solidFill>
              <a:schemeClr val="dk2"/>
            </a:solidFill>
            <a:prstDash val="solid"/>
            <a:round/>
            <a:headEnd len="med" w="med" type="none"/>
            <a:tailEnd len="med" w="med" type="triangle"/>
          </a:ln>
        </p:spPr>
      </p:cxnSp>
      <p:cxnSp>
        <p:nvCxnSpPr>
          <p:cNvPr id="902" name="Google Shape;902;p72"/>
          <p:cNvCxnSpPr/>
          <p:nvPr/>
        </p:nvCxnSpPr>
        <p:spPr>
          <a:xfrm>
            <a:off x="675538" y="5300500"/>
            <a:ext cx="382800" cy="0"/>
          </a:xfrm>
          <a:prstGeom prst="straightConnector1">
            <a:avLst/>
          </a:prstGeom>
          <a:noFill/>
          <a:ln cap="flat" cmpd="sng" w="9525">
            <a:solidFill>
              <a:schemeClr val="dk2"/>
            </a:solidFill>
            <a:prstDash val="solid"/>
            <a:round/>
            <a:headEnd len="med" w="med" type="none"/>
            <a:tailEnd len="med" w="med" type="triangle"/>
          </a:ln>
        </p:spPr>
      </p:cxnSp>
      <p:cxnSp>
        <p:nvCxnSpPr>
          <p:cNvPr id="903" name="Google Shape;903;p72"/>
          <p:cNvCxnSpPr/>
          <p:nvPr/>
        </p:nvCxnSpPr>
        <p:spPr>
          <a:xfrm>
            <a:off x="11090013" y="5300500"/>
            <a:ext cx="382800" cy="0"/>
          </a:xfrm>
          <a:prstGeom prst="straightConnector1">
            <a:avLst/>
          </a:prstGeom>
          <a:noFill/>
          <a:ln cap="flat" cmpd="sng" w="9525">
            <a:solidFill>
              <a:schemeClr val="dk2"/>
            </a:solidFill>
            <a:prstDash val="solid"/>
            <a:round/>
            <a:headEnd len="med" w="med" type="none"/>
            <a:tailEnd len="med" w="med" type="triangle"/>
          </a:ln>
        </p:spPr>
      </p:cxnSp>
      <p:sp>
        <p:nvSpPr>
          <p:cNvPr id="904" name="Google Shape;904;p72"/>
          <p:cNvSpPr/>
          <p:nvPr/>
        </p:nvSpPr>
        <p:spPr>
          <a:xfrm>
            <a:off x="5520825" y="1753550"/>
            <a:ext cx="1105200" cy="19020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accent2"/>
                </a:solidFill>
              </a:rPr>
              <a:t>Pipeline</a:t>
            </a:r>
            <a:endParaRPr sz="1700">
              <a:solidFill>
                <a:schemeClr val="accent2"/>
              </a:solidFill>
            </a:endParaRPr>
          </a:p>
        </p:txBody>
      </p:sp>
      <p:cxnSp>
        <p:nvCxnSpPr>
          <p:cNvPr id="905" name="Google Shape;905;p72"/>
          <p:cNvCxnSpPr>
            <a:endCxn id="904" idx="1"/>
          </p:cNvCxnSpPr>
          <p:nvPr/>
        </p:nvCxnSpPr>
        <p:spPr>
          <a:xfrm>
            <a:off x="4848525" y="2693750"/>
            <a:ext cx="672300" cy="10800"/>
          </a:xfrm>
          <a:prstGeom prst="straightConnector1">
            <a:avLst/>
          </a:prstGeom>
          <a:noFill/>
          <a:ln cap="flat" cmpd="sng" w="9525">
            <a:solidFill>
              <a:schemeClr val="dk2"/>
            </a:solidFill>
            <a:prstDash val="solid"/>
            <a:round/>
            <a:headEnd len="med" w="med" type="none"/>
            <a:tailEnd len="med" w="med" type="triangle"/>
          </a:ln>
        </p:spPr>
      </p:cxnSp>
      <p:cxnSp>
        <p:nvCxnSpPr>
          <p:cNvPr id="906" name="Google Shape;906;p72"/>
          <p:cNvCxnSpPr>
            <a:stCxn id="907" idx="3"/>
          </p:cNvCxnSpPr>
          <p:nvPr/>
        </p:nvCxnSpPr>
        <p:spPr>
          <a:xfrm flipH="1" rot="10800000">
            <a:off x="6646250" y="2682338"/>
            <a:ext cx="671400" cy="8400"/>
          </a:xfrm>
          <a:prstGeom prst="straightConnector1">
            <a:avLst/>
          </a:prstGeom>
          <a:noFill/>
          <a:ln cap="flat" cmpd="sng" w="9525">
            <a:solidFill>
              <a:schemeClr val="dk2"/>
            </a:solidFill>
            <a:prstDash val="solid"/>
            <a:round/>
            <a:headEnd len="med" w="med" type="none"/>
            <a:tailEnd len="med" w="med" type="triangle"/>
          </a:ln>
        </p:spPr>
      </p:cxnSp>
      <p:sp>
        <p:nvSpPr>
          <p:cNvPr id="908" name="Google Shape;908;p72"/>
          <p:cNvSpPr txBox="1"/>
          <p:nvPr/>
        </p:nvSpPr>
        <p:spPr>
          <a:xfrm>
            <a:off x="3125000" y="1213288"/>
            <a:ext cx="5937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latin typeface="Proxima Nova"/>
                <a:ea typeface="Proxima Nova"/>
                <a:cs typeface="Proxima Nova"/>
                <a:sym typeface="Proxima Nova"/>
              </a:rPr>
              <a:t>OpenFlow Architecture</a:t>
            </a:r>
            <a:endParaRPr sz="2400">
              <a:latin typeface="Proxima Nova"/>
              <a:ea typeface="Proxima Nova"/>
              <a:cs typeface="Proxima Nova"/>
              <a:sym typeface="Proxima Nova"/>
            </a:endParaRPr>
          </a:p>
        </p:txBody>
      </p:sp>
      <p:cxnSp>
        <p:nvCxnSpPr>
          <p:cNvPr id="909" name="Google Shape;909;p72"/>
          <p:cNvCxnSpPr>
            <a:endCxn id="892" idx="1"/>
          </p:cNvCxnSpPr>
          <p:nvPr/>
        </p:nvCxnSpPr>
        <p:spPr>
          <a:xfrm>
            <a:off x="3650013" y="5300500"/>
            <a:ext cx="1870800" cy="0"/>
          </a:xfrm>
          <a:prstGeom prst="straightConnector1">
            <a:avLst/>
          </a:prstGeom>
          <a:noFill/>
          <a:ln cap="flat" cmpd="sng" w="9525">
            <a:solidFill>
              <a:schemeClr val="dk2"/>
            </a:solidFill>
            <a:prstDash val="solid"/>
            <a:round/>
            <a:headEnd len="med" w="med" type="none"/>
            <a:tailEnd len="med" w="med" type="triangle"/>
          </a:ln>
        </p:spPr>
      </p:cxnSp>
      <p:cxnSp>
        <p:nvCxnSpPr>
          <p:cNvPr id="910" name="Google Shape;910;p72"/>
          <p:cNvCxnSpPr>
            <a:endCxn id="894" idx="1"/>
          </p:cNvCxnSpPr>
          <p:nvPr/>
        </p:nvCxnSpPr>
        <p:spPr>
          <a:xfrm>
            <a:off x="6626013" y="5300500"/>
            <a:ext cx="1870800" cy="0"/>
          </a:xfrm>
          <a:prstGeom prst="straightConnector1">
            <a:avLst/>
          </a:prstGeom>
          <a:noFill/>
          <a:ln cap="flat" cmpd="sng" w="9525">
            <a:solidFill>
              <a:schemeClr val="dk2"/>
            </a:solidFill>
            <a:prstDash val="solid"/>
            <a:round/>
            <a:headEnd len="med" w="med" type="none"/>
            <a:tailEnd len="med" w="med" type="triangle"/>
          </a:ln>
        </p:spPr>
      </p:cxnSp>
      <p:cxnSp>
        <p:nvCxnSpPr>
          <p:cNvPr id="911" name="Google Shape;911;p72"/>
          <p:cNvCxnSpPr/>
          <p:nvPr/>
        </p:nvCxnSpPr>
        <p:spPr>
          <a:xfrm>
            <a:off x="9602013" y="5300500"/>
            <a:ext cx="1823700" cy="19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90"/>
                                        </p:tgtEl>
                                      </p:cBhvr>
                                    </p:animEffect>
                                    <p:set>
                                      <p:cBhvr>
                                        <p:cTn dur="1" fill="hold">
                                          <p:stCondLst>
                                            <p:cond delay="1000"/>
                                          </p:stCondLst>
                                        </p:cTn>
                                        <p:tgtEl>
                                          <p:spTgt spid="8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1"/>
                                        </p:tgtEl>
                                      </p:cBhvr>
                                    </p:animEffect>
                                    <p:set>
                                      <p:cBhvr>
                                        <p:cTn dur="1" fill="hold">
                                          <p:stCondLst>
                                            <p:cond delay="1000"/>
                                          </p:stCondLst>
                                        </p:cTn>
                                        <p:tgtEl>
                                          <p:spTgt spid="8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3"/>
                                        </p:tgtEl>
                                      </p:cBhvr>
                                    </p:animEffect>
                                    <p:set>
                                      <p:cBhvr>
                                        <p:cTn dur="1" fill="hold">
                                          <p:stCondLst>
                                            <p:cond delay="1000"/>
                                          </p:stCondLst>
                                        </p:cTn>
                                        <p:tgtEl>
                                          <p:spTgt spid="8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5"/>
                                        </p:tgtEl>
                                      </p:cBhvr>
                                    </p:animEffect>
                                    <p:set>
                                      <p:cBhvr>
                                        <p:cTn dur="1" fill="hold">
                                          <p:stCondLst>
                                            <p:cond delay="1000"/>
                                          </p:stCondLst>
                                        </p:cTn>
                                        <p:tgtEl>
                                          <p:spTgt spid="89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par>
                                <p:cTn fill="hold" nodeType="withEffect" presetClass="exit" presetID="10" presetSubtype="0">
                                  <p:stCondLst>
                                    <p:cond delay="0"/>
                                  </p:stCondLst>
                                  <p:childTnLst>
                                    <p:animEffect filter="fade" transition="out">
                                      <p:cBhvr>
                                        <p:cTn dur="1000"/>
                                        <p:tgtEl>
                                          <p:spTgt spid="887"/>
                                        </p:tgtEl>
                                      </p:cBhvr>
                                    </p:animEffect>
                                    <p:set>
                                      <p:cBhvr>
                                        <p:cTn dur="1" fill="hold">
                                          <p:stCondLst>
                                            <p:cond delay="1000"/>
                                          </p:stCondLst>
                                        </p:cTn>
                                        <p:tgtEl>
                                          <p:spTgt spid="88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par>
                                <p:cTn fill="hold" nodeType="withEffect" presetClass="exit" presetID="10" presetSubtype="0">
                                  <p:stCondLst>
                                    <p:cond delay="0"/>
                                  </p:stCondLst>
                                  <p:childTnLst>
                                    <p:animEffect filter="fade" transition="out">
                                      <p:cBhvr>
                                        <p:cTn dur="1000"/>
                                        <p:tgtEl>
                                          <p:spTgt spid="902"/>
                                        </p:tgtEl>
                                      </p:cBhvr>
                                    </p:animEffect>
                                    <p:set>
                                      <p:cBhvr>
                                        <p:cTn dur="1" fill="hold">
                                          <p:stCondLst>
                                            <p:cond delay="1000"/>
                                          </p:stCondLst>
                                        </p:cTn>
                                        <p:tgtEl>
                                          <p:spTgt spid="9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6"/>
                                        </p:tgtEl>
                                      </p:cBhvr>
                                    </p:animEffect>
                                    <p:set>
                                      <p:cBhvr>
                                        <p:cTn dur="1" fill="hold">
                                          <p:stCondLst>
                                            <p:cond delay="1000"/>
                                          </p:stCondLst>
                                        </p:cTn>
                                        <p:tgtEl>
                                          <p:spTgt spid="8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7"/>
                                        </p:tgtEl>
                                      </p:cBhvr>
                                    </p:animEffect>
                                    <p:set>
                                      <p:cBhvr>
                                        <p:cTn dur="1" fill="hold">
                                          <p:stCondLst>
                                            <p:cond delay="1000"/>
                                          </p:stCondLst>
                                        </p:cTn>
                                        <p:tgtEl>
                                          <p:spTgt spid="8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8"/>
                                        </p:tgtEl>
                                      </p:cBhvr>
                                    </p:animEffect>
                                    <p:set>
                                      <p:cBhvr>
                                        <p:cTn dur="1" fill="hold">
                                          <p:stCondLst>
                                            <p:cond delay="1000"/>
                                          </p:stCondLst>
                                        </p:cTn>
                                        <p:tgtEl>
                                          <p:spTgt spid="89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9"/>
                                        </p:tgtEl>
                                      </p:cBhvr>
                                    </p:animEffect>
                                    <p:set>
                                      <p:cBhvr>
                                        <p:cTn dur="1" fill="hold">
                                          <p:stCondLst>
                                            <p:cond delay="1000"/>
                                          </p:stCondLst>
                                        </p:cTn>
                                        <p:tgtEl>
                                          <p:spTgt spid="8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00"/>
                                        </p:tgtEl>
                                      </p:cBhvr>
                                    </p:animEffect>
                                    <p:set>
                                      <p:cBhvr>
                                        <p:cTn dur="1" fill="hold">
                                          <p:stCondLst>
                                            <p:cond delay="1000"/>
                                          </p:stCondLst>
                                        </p:cTn>
                                        <p:tgtEl>
                                          <p:spTgt spid="9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01"/>
                                        </p:tgtEl>
                                      </p:cBhvr>
                                    </p:animEffect>
                                    <p:set>
                                      <p:cBhvr>
                                        <p:cTn dur="1" fill="hold">
                                          <p:stCondLst>
                                            <p:cond delay="1000"/>
                                          </p:stCondLst>
                                        </p:cTn>
                                        <p:tgtEl>
                                          <p:spTgt spid="9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03"/>
                                        </p:tgtEl>
                                      </p:cBhvr>
                                    </p:animEffect>
                                    <p:set>
                                      <p:cBhvr>
                                        <p:cTn dur="1" fill="hold">
                                          <p:stCondLst>
                                            <p:cond delay="1000"/>
                                          </p:stCondLst>
                                        </p:cTn>
                                        <p:tgtEl>
                                          <p:spTgt spid="9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1000"/>
                                        <p:tgtEl>
                                          <p:spTgt spid="909"/>
                                        </p:tgtEl>
                                      </p:cBhvr>
                                    </p:animEffect>
                                  </p:childTnLst>
                                </p:cTn>
                              </p:par>
                              <p:par>
                                <p:cTn fill="hold" nodeType="with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300"/>
                                        <p:tgtEl>
                                          <p:spTgt spid="910"/>
                                        </p:tgtEl>
                                      </p:cBhvr>
                                    </p:animEffect>
                                  </p:childTnLst>
                                </p:cTn>
                              </p:par>
                              <p:par>
                                <p:cTn fill="hold" nodeType="with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1000"/>
                                        <p:tgtEl>
                                          <p:spTgt spid="9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73"/>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Fields in P4 for common targets</a:t>
            </a:r>
            <a:endParaRPr/>
          </a:p>
        </p:txBody>
      </p:sp>
      <p:sp>
        <p:nvSpPr>
          <p:cNvPr id="918" name="Google Shape;918;p73"/>
          <p:cNvSpPr txBox="1"/>
          <p:nvPr/>
        </p:nvSpPr>
        <p:spPr>
          <a:xfrm>
            <a:off x="354050" y="884700"/>
            <a:ext cx="3107100" cy="600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latin typeface="Proxima Nova"/>
                <a:ea typeface="Proxima Nova"/>
                <a:cs typeface="Proxima Nova"/>
                <a:sym typeface="Proxima Nova"/>
              </a:rPr>
              <a:t>Programmer-Defined Headers</a:t>
            </a:r>
            <a:endParaRPr u="sng">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header ethernet_t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bit&lt;48&gt; dstAddr;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bit&lt;48&gt; srcAddr;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etherType;</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header ipv4_t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bit&lt;4&gt;    version;</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bit&lt;4&gt;    ihl;</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diffserv;</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totalLen;</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identification;</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bit&lt;3&gt;    flags;</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bit&lt;13&gt;   fragOffset;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ttl;</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protocol;</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hdrChecksum;</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bit&lt;32&gt;  srcAddr;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bit&lt;32&gt; dstAddr;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struct headers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ethernet_t   ethernet;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ipv4_t       ipv4;</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19" name="Google Shape;919;p73"/>
          <p:cNvSpPr txBox="1"/>
          <p:nvPr/>
        </p:nvSpPr>
        <p:spPr>
          <a:xfrm>
            <a:off x="4503650" y="884700"/>
            <a:ext cx="53097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latin typeface="Proxima Nova"/>
                <a:ea typeface="Proxima Nova"/>
                <a:cs typeface="Proxima Nova"/>
                <a:sym typeface="Proxima Nova"/>
              </a:rPr>
              <a:t>Programmer-Defined Parser</a:t>
            </a:r>
            <a:endParaRPr u="sng">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parser MyParser(...)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state start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transition parse_ethernet;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state parse_ethernet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packet.extract(hdr.ethernet);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transition select(hdr.ethernet.etherType)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0x800: parse_ipv4;</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default: accept;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state parse_ipv4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packet.extract(hdr.ipv4);</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transition accept;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74"/>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Fields in P4 for OfP4</a:t>
            </a:r>
            <a:endParaRPr/>
          </a:p>
        </p:txBody>
      </p:sp>
      <p:sp>
        <p:nvSpPr>
          <p:cNvPr id="926" name="Google Shape;926;p74"/>
          <p:cNvSpPr txBox="1"/>
          <p:nvPr/>
        </p:nvSpPr>
        <p:spPr>
          <a:xfrm>
            <a:off x="354050" y="884700"/>
            <a:ext cx="3107100" cy="600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latin typeface="Proxima Nova"/>
                <a:ea typeface="Proxima Nova"/>
                <a:cs typeface="Proxima Nova"/>
                <a:sym typeface="Proxima Nova"/>
              </a:rPr>
              <a:t>Programmer-Defined Headers</a:t>
            </a:r>
            <a:endParaRPr u="sng">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header ethernet_t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bit&lt;48&gt; dstAddr;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bit&lt;48&gt; srcAddr;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etherType;</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header ipv4_t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bit&lt;4&gt;    version;</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bit&lt;4&gt;    ihl;</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diffserv;</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totalLen;</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identification;</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bit&lt;3&gt;    flags;</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bit&lt;13&gt;   fragOffset;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ttl;</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protocol;</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hdrChecksum;</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bit&lt;32&gt;  srcAddr;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bit&lt;32&gt; dstAddr;</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struct headers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ethernet_t   ethernet;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ipv4_t       ipv4;</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7" name="Google Shape;927;p74"/>
          <p:cNvSpPr txBox="1"/>
          <p:nvPr/>
        </p:nvSpPr>
        <p:spPr>
          <a:xfrm>
            <a:off x="4503650" y="884700"/>
            <a:ext cx="53097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latin typeface="Proxima Nova"/>
                <a:ea typeface="Proxima Nova"/>
                <a:cs typeface="Proxima Nova"/>
                <a:sym typeface="Proxima Nova"/>
              </a:rPr>
              <a:t>Programmer-Defined Parser</a:t>
            </a:r>
            <a:endParaRPr u="sng">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parser MyParser(...)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state start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transition parse_ethernet;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state parse_ethernet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packet.extract(hdr.ethernet);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transition select(hdr.ethernet.etherType)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0x800: parse_ipv4;</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default: accept;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state parse_ipv4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packet.extract(hdr.ipv4);</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transition accept;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28" name="Google Shape;928;p74"/>
          <p:cNvSpPr/>
          <p:nvPr/>
        </p:nvSpPr>
        <p:spPr>
          <a:xfrm>
            <a:off x="-235275" y="1063200"/>
            <a:ext cx="29439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4"/>
          <p:cNvSpPr/>
          <p:nvPr/>
        </p:nvSpPr>
        <p:spPr>
          <a:xfrm>
            <a:off x="-168850" y="2741900"/>
            <a:ext cx="29439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4"/>
          <p:cNvSpPr/>
          <p:nvPr/>
        </p:nvSpPr>
        <p:spPr>
          <a:xfrm>
            <a:off x="-49875" y="3571450"/>
            <a:ext cx="29439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4"/>
          <p:cNvSpPr/>
          <p:nvPr/>
        </p:nvSpPr>
        <p:spPr>
          <a:xfrm>
            <a:off x="-101700" y="3349200"/>
            <a:ext cx="29439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4"/>
          <p:cNvSpPr/>
          <p:nvPr/>
        </p:nvSpPr>
        <p:spPr>
          <a:xfrm>
            <a:off x="0" y="3793700"/>
            <a:ext cx="29439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4"/>
          <p:cNvSpPr/>
          <p:nvPr/>
        </p:nvSpPr>
        <p:spPr>
          <a:xfrm>
            <a:off x="-49875" y="4641000"/>
            <a:ext cx="29439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4"/>
          <p:cNvSpPr/>
          <p:nvPr/>
        </p:nvSpPr>
        <p:spPr>
          <a:xfrm>
            <a:off x="4265625" y="-698375"/>
            <a:ext cx="2943900" cy="74679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75"/>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P4 Metadata</a:t>
            </a:r>
            <a:endParaRPr/>
          </a:p>
        </p:txBody>
      </p:sp>
      <p:sp>
        <p:nvSpPr>
          <p:cNvPr id="941" name="Google Shape;941;p75"/>
          <p:cNvSpPr txBox="1"/>
          <p:nvPr>
            <p:ph idx="1" type="subTitle"/>
          </p:nvPr>
        </p:nvSpPr>
        <p:spPr>
          <a:xfrm>
            <a:off x="592866" y="811830"/>
            <a:ext cx="10962600" cy="24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42" name="Google Shape;942;p75"/>
          <p:cNvSpPr txBox="1"/>
          <p:nvPr/>
        </p:nvSpPr>
        <p:spPr>
          <a:xfrm>
            <a:off x="6447450" y="1458900"/>
            <a:ext cx="26151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latin typeface="Proxima Nova"/>
                <a:ea typeface="Proxima Nova"/>
                <a:cs typeface="Proxima Nova"/>
                <a:sym typeface="Proxima Nova"/>
              </a:rPr>
              <a:t>Program Metadata</a:t>
            </a:r>
            <a:endParaRPr sz="1800" u="sng">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struct metadata_t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bit&lt;32&gt; a;</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y;</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z;</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943" name="Google Shape;943;p75"/>
          <p:cNvSpPr txBox="1"/>
          <p:nvPr/>
        </p:nvSpPr>
        <p:spPr>
          <a:xfrm>
            <a:off x="608025" y="1387100"/>
            <a:ext cx="4755300" cy="372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latin typeface="Proxima Nova"/>
                <a:ea typeface="Proxima Nova"/>
                <a:cs typeface="Proxima Nova"/>
                <a:sym typeface="Proxima Nova"/>
              </a:rPr>
              <a:t>Standard Metadata for Common Targets</a:t>
            </a:r>
            <a:endParaRPr sz="1800" u="sng">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sz="1100">
                <a:highlight>
                  <a:srgbClr val="FFFFFF"/>
                </a:highlight>
                <a:latin typeface="Courier New"/>
                <a:ea typeface="Courier New"/>
                <a:cs typeface="Courier New"/>
                <a:sym typeface="Courier New"/>
              </a:rPr>
              <a:t>struct standard_metadata_t {</a:t>
            </a:r>
            <a:endParaRPr sz="1100">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bit&lt;9&gt;    ingress_port;</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bit&lt;9&gt;    egress_spec;</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bit&lt;9&gt;    egress_port;</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bit&lt;32&gt;     instance_type;</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bit&lt;32&gt;     packet_length;</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bit&lt;32&gt; enq_timestamp;</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bit&lt;19&gt; enq_qdepth;</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bit&lt;32&gt; deq_timedelta;</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bit&lt;19&gt; deq_qdepth;</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bit&lt;48&gt; ingress_global_timestamp;</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bit&lt;48&gt; egress_global_timestamp;</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bit&lt;16&gt; mcast_grp;</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bit&lt;16&gt; egress_rid;</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bit&lt;1&gt;  checksum_error;</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error parser_error;</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   bit&lt;3&gt; priority;</a:t>
            </a:r>
            <a:endParaRPr sz="1100">
              <a:latin typeface="Courier New"/>
              <a:ea typeface="Courier New"/>
              <a:cs typeface="Courier New"/>
              <a:sym typeface="Courier New"/>
            </a:endParaRPr>
          </a:p>
          <a:p>
            <a:pPr indent="0" lvl="0" marL="0" rtl="0" algn="l">
              <a:spcBef>
                <a:spcPts val="0"/>
              </a:spcBef>
              <a:spcAft>
                <a:spcPts val="0"/>
              </a:spcAft>
              <a:buNone/>
            </a:pPr>
            <a:r>
              <a:rPr lang="en-US" sz="1100">
                <a:latin typeface="Courier New"/>
                <a:ea typeface="Courier New"/>
                <a:cs typeface="Courier New"/>
                <a:sym typeface="Courier New"/>
              </a:rPr>
              <a:t>}</a:t>
            </a:r>
            <a:endParaRPr>
              <a:latin typeface="Proxima Nova"/>
              <a:ea typeface="Proxima Nova"/>
              <a:cs typeface="Proxima Nova"/>
              <a:sym typeface="Proxima Nova"/>
            </a:endParaRPr>
          </a:p>
        </p:txBody>
      </p:sp>
      <p:sp>
        <p:nvSpPr>
          <p:cNvPr id="944" name="Google Shape;944;p75"/>
          <p:cNvSpPr/>
          <p:nvPr/>
        </p:nvSpPr>
        <p:spPr>
          <a:xfrm>
            <a:off x="-4575" y="28122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5"/>
          <p:cNvSpPr/>
          <p:nvPr/>
        </p:nvSpPr>
        <p:spPr>
          <a:xfrm>
            <a:off x="-4575" y="29718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5"/>
          <p:cNvSpPr/>
          <p:nvPr/>
        </p:nvSpPr>
        <p:spPr>
          <a:xfrm>
            <a:off x="-4575" y="31314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5"/>
          <p:cNvSpPr/>
          <p:nvPr/>
        </p:nvSpPr>
        <p:spPr>
          <a:xfrm>
            <a:off x="-4575" y="32874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5"/>
          <p:cNvSpPr/>
          <p:nvPr/>
        </p:nvSpPr>
        <p:spPr>
          <a:xfrm>
            <a:off x="-4575" y="34925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5"/>
          <p:cNvSpPr/>
          <p:nvPr/>
        </p:nvSpPr>
        <p:spPr>
          <a:xfrm>
            <a:off x="-4575" y="36521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5"/>
          <p:cNvSpPr/>
          <p:nvPr/>
        </p:nvSpPr>
        <p:spPr>
          <a:xfrm>
            <a:off x="-4575" y="38064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5"/>
          <p:cNvSpPr/>
          <p:nvPr/>
        </p:nvSpPr>
        <p:spPr>
          <a:xfrm>
            <a:off x="-4575" y="44814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5"/>
          <p:cNvSpPr/>
          <p:nvPr/>
        </p:nvSpPr>
        <p:spPr>
          <a:xfrm>
            <a:off x="-4575" y="4325400"/>
            <a:ext cx="3968400" cy="1596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1000"/>
                                        <p:tgtEl>
                                          <p:spTgt spid="944"/>
                                        </p:tgtEl>
                                      </p:cBhvr>
                                    </p:animEffect>
                                  </p:childTnLst>
                                </p:cTn>
                              </p:par>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par>
                                <p:cTn fill="hold" nodeType="with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par>
                                <p:cTn fill="hold" nodeType="with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par>
                                <p:cTn fill="hold" nodeType="with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1000"/>
                                        <p:tgtEl>
                                          <p:spTgt spid="949"/>
                                        </p:tgtEl>
                                      </p:cBhvr>
                                    </p:animEffect>
                                  </p:childTnLst>
                                </p:cTn>
                              </p:par>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par>
                                <p:cTn fill="hold" nodeType="with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1000"/>
                                        <p:tgtEl>
                                          <p:spTgt spid="952"/>
                                        </p:tgtEl>
                                      </p:cBhvr>
                                    </p:animEffect>
                                  </p:childTnLst>
                                </p:cTn>
                              </p:par>
                              <p:par>
                                <p:cTn fill="hold" nodeType="with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76"/>
          <p:cNvSpPr txBox="1"/>
          <p:nvPr/>
        </p:nvSpPr>
        <p:spPr>
          <a:xfrm>
            <a:off x="579800" y="936488"/>
            <a:ext cx="4848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P4</a:t>
            </a:r>
            <a:r>
              <a:rPr lang="en-US" sz="2400">
                <a:latin typeface="Proxima Nova"/>
                <a:ea typeface="Proxima Nova"/>
                <a:cs typeface="Proxima Nova"/>
                <a:sym typeface="Proxima Nova"/>
              </a:rPr>
              <a:t>: Flexible Metadata</a:t>
            </a:r>
            <a:endParaRPr sz="2400">
              <a:latin typeface="Proxima Nova"/>
              <a:ea typeface="Proxima Nova"/>
              <a:cs typeface="Proxima Nova"/>
              <a:sym typeface="Proxima Nova"/>
            </a:endParaRPr>
          </a:p>
        </p:txBody>
      </p:sp>
      <p:sp>
        <p:nvSpPr>
          <p:cNvPr id="959" name="Google Shape;959;p76"/>
          <p:cNvSpPr txBox="1"/>
          <p:nvPr>
            <p:ph type="title"/>
          </p:nvPr>
        </p:nvSpPr>
        <p:spPr>
          <a:xfrm>
            <a:off x="579809" y="412751"/>
            <a:ext cx="11001000" cy="38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Translating P4 </a:t>
            </a:r>
            <a:r>
              <a:rPr b="1" lang="en-US"/>
              <a:t>Metadata</a:t>
            </a:r>
            <a:r>
              <a:rPr lang="en-US"/>
              <a:t> to OpenFlow</a:t>
            </a:r>
            <a:endParaRPr b="1"/>
          </a:p>
        </p:txBody>
      </p:sp>
      <p:sp>
        <p:nvSpPr>
          <p:cNvPr id="960" name="Google Shape;960;p76"/>
          <p:cNvSpPr txBox="1"/>
          <p:nvPr/>
        </p:nvSpPr>
        <p:spPr>
          <a:xfrm>
            <a:off x="608025" y="1633350"/>
            <a:ext cx="2615100" cy="440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latin typeface="Proxima Nova"/>
                <a:ea typeface="Proxima Nova"/>
                <a:cs typeface="Proxima Nova"/>
                <a:sym typeface="Proxima Nova"/>
              </a:rPr>
              <a:t>Standard Metadata</a:t>
            </a:r>
            <a:endParaRPr sz="1800" u="sng">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struct standard_metadata_t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in_port;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out_group;</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bit&lt;16&gt; out_port;</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sz="1800" u="sng">
                <a:latin typeface="Proxima Nova"/>
                <a:ea typeface="Proxima Nova"/>
                <a:cs typeface="Proxima Nova"/>
                <a:sym typeface="Proxima Nova"/>
              </a:rPr>
              <a:t>Program</a:t>
            </a:r>
            <a:r>
              <a:rPr lang="en-US" sz="1800" u="sng">
                <a:latin typeface="Proxima Nova"/>
                <a:ea typeface="Proxima Nova"/>
                <a:cs typeface="Proxima Nova"/>
                <a:sym typeface="Proxima Nova"/>
              </a:rPr>
              <a:t> Metadata</a:t>
            </a:r>
            <a:endParaRPr sz="1800" u="sng">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struct metadata_t {</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bit&lt;32&gt; a;</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457200" lvl="0" marL="0" rtl="0" algn="l">
              <a:spcBef>
                <a:spcPts val="0"/>
              </a:spcBef>
              <a:spcAft>
                <a:spcPts val="0"/>
              </a:spcAft>
              <a:buNone/>
            </a:pPr>
            <a:r>
              <a:rPr lang="en-US">
                <a:latin typeface="Proxima Nova"/>
                <a:ea typeface="Proxima Nova"/>
                <a:cs typeface="Proxima Nova"/>
                <a:sym typeface="Proxima Nova"/>
              </a:rPr>
              <a:t>bit&lt;8&gt;  y;</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	bit&lt;8&gt;  z;</a:t>
            </a:r>
            <a:endParaRPr>
              <a:latin typeface="Proxima Nova"/>
              <a:ea typeface="Proxima Nova"/>
              <a:cs typeface="Proxima Nova"/>
              <a:sym typeface="Proxima Nova"/>
            </a:endParaRPr>
          </a:p>
          <a:p>
            <a:pPr indent="0" lvl="0" marL="0" rtl="0" algn="l">
              <a:spcBef>
                <a:spcPts val="0"/>
              </a:spcBef>
              <a:spcAft>
                <a:spcPts val="0"/>
              </a:spcAft>
              <a:buNone/>
            </a:pPr>
            <a:r>
              <a:rPr lang="en-US">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grpSp>
        <p:nvGrpSpPr>
          <p:cNvPr id="961" name="Google Shape;961;p76"/>
          <p:cNvGrpSpPr/>
          <p:nvPr/>
        </p:nvGrpSpPr>
        <p:grpSpPr>
          <a:xfrm>
            <a:off x="6294075" y="960150"/>
            <a:ext cx="5261400" cy="4949838"/>
            <a:chOff x="6294075" y="960150"/>
            <a:chExt cx="5261400" cy="4949838"/>
          </a:xfrm>
        </p:grpSpPr>
        <p:cxnSp>
          <p:nvCxnSpPr>
            <p:cNvPr id="962" name="Google Shape;962;p76"/>
            <p:cNvCxnSpPr/>
            <p:nvPr/>
          </p:nvCxnSpPr>
          <p:spPr>
            <a:xfrm>
              <a:off x="6431450" y="1633350"/>
              <a:ext cx="0" cy="3923100"/>
            </a:xfrm>
            <a:prstGeom prst="straightConnector1">
              <a:avLst/>
            </a:prstGeom>
            <a:noFill/>
            <a:ln cap="flat" cmpd="sng" w="9525">
              <a:solidFill>
                <a:schemeClr val="dk2"/>
              </a:solidFill>
              <a:prstDash val="solid"/>
              <a:round/>
              <a:headEnd len="med" w="med" type="none"/>
              <a:tailEnd len="med" w="med" type="none"/>
            </a:ln>
          </p:spPr>
        </p:cxnSp>
        <p:cxnSp>
          <p:nvCxnSpPr>
            <p:cNvPr id="963" name="Google Shape;963;p76"/>
            <p:cNvCxnSpPr/>
            <p:nvPr/>
          </p:nvCxnSpPr>
          <p:spPr>
            <a:xfrm flipH="1">
              <a:off x="7654950" y="1600200"/>
              <a:ext cx="11100" cy="3989400"/>
            </a:xfrm>
            <a:prstGeom prst="straightConnector1">
              <a:avLst/>
            </a:prstGeom>
            <a:noFill/>
            <a:ln cap="flat" cmpd="sng" w="9525">
              <a:solidFill>
                <a:schemeClr val="dk2"/>
              </a:solidFill>
              <a:prstDash val="solid"/>
              <a:round/>
              <a:headEnd len="med" w="med" type="none"/>
              <a:tailEnd len="med" w="med" type="none"/>
            </a:ln>
          </p:spPr>
        </p:cxnSp>
        <p:sp>
          <p:nvSpPr>
            <p:cNvPr id="964" name="Google Shape;964;p76"/>
            <p:cNvSpPr/>
            <p:nvPr/>
          </p:nvSpPr>
          <p:spPr>
            <a:xfrm>
              <a:off x="6431450" y="1633338"/>
              <a:ext cx="1223400" cy="247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in_port</a:t>
              </a:r>
              <a:endParaRPr>
                <a:solidFill>
                  <a:schemeClr val="lt1"/>
                </a:solidFill>
              </a:endParaRPr>
            </a:p>
          </p:txBody>
        </p:sp>
        <p:sp>
          <p:nvSpPr>
            <p:cNvPr id="965" name="Google Shape;965;p76"/>
            <p:cNvSpPr/>
            <p:nvPr/>
          </p:nvSpPr>
          <p:spPr>
            <a:xfrm>
              <a:off x="6431450" y="3377975"/>
              <a:ext cx="2451600" cy="247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reg0</a:t>
              </a:r>
              <a:endParaRPr>
                <a:solidFill>
                  <a:schemeClr val="lt1"/>
                </a:solidFill>
              </a:endParaRPr>
            </a:p>
          </p:txBody>
        </p:sp>
        <p:sp>
          <p:nvSpPr>
            <p:cNvPr id="966" name="Google Shape;966;p76"/>
            <p:cNvSpPr/>
            <p:nvPr/>
          </p:nvSpPr>
          <p:spPr>
            <a:xfrm>
              <a:off x="6431450" y="3959500"/>
              <a:ext cx="2451600" cy="247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reg1</a:t>
              </a:r>
              <a:endParaRPr>
                <a:solidFill>
                  <a:schemeClr val="lt1"/>
                </a:solidFill>
              </a:endParaRPr>
            </a:p>
          </p:txBody>
        </p:sp>
        <p:sp>
          <p:nvSpPr>
            <p:cNvPr id="967" name="Google Shape;967;p76"/>
            <p:cNvSpPr/>
            <p:nvPr/>
          </p:nvSpPr>
          <p:spPr>
            <a:xfrm>
              <a:off x="6431450" y="5122575"/>
              <a:ext cx="2451600" cy="247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reg15</a:t>
              </a:r>
              <a:endParaRPr>
                <a:solidFill>
                  <a:schemeClr val="lt1"/>
                </a:solidFill>
              </a:endParaRPr>
            </a:p>
          </p:txBody>
        </p:sp>
        <p:sp>
          <p:nvSpPr>
            <p:cNvPr id="968" name="Google Shape;968;p76"/>
            <p:cNvSpPr/>
            <p:nvPr/>
          </p:nvSpPr>
          <p:spPr>
            <a:xfrm>
              <a:off x="6431450" y="2214875"/>
              <a:ext cx="2451600" cy="247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skb_priority</a:t>
              </a:r>
              <a:endParaRPr>
                <a:solidFill>
                  <a:schemeClr val="lt1"/>
                </a:solidFill>
              </a:endParaRPr>
            </a:p>
          </p:txBody>
        </p:sp>
        <p:sp>
          <p:nvSpPr>
            <p:cNvPr id="969" name="Google Shape;969;p76"/>
            <p:cNvSpPr/>
            <p:nvPr/>
          </p:nvSpPr>
          <p:spPr>
            <a:xfrm>
              <a:off x="6431450" y="2796423"/>
              <a:ext cx="4848600" cy="247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lt1"/>
                  </a:solidFill>
                </a:rPr>
                <a:t>metadata</a:t>
              </a:r>
              <a:endParaRPr>
                <a:solidFill>
                  <a:schemeClr val="lt1"/>
                </a:solidFill>
              </a:endParaRPr>
            </a:p>
          </p:txBody>
        </p:sp>
        <p:cxnSp>
          <p:nvCxnSpPr>
            <p:cNvPr id="970" name="Google Shape;970;p76"/>
            <p:cNvCxnSpPr/>
            <p:nvPr/>
          </p:nvCxnSpPr>
          <p:spPr>
            <a:xfrm>
              <a:off x="8889550" y="1588650"/>
              <a:ext cx="300" cy="3932700"/>
            </a:xfrm>
            <a:prstGeom prst="straightConnector1">
              <a:avLst/>
            </a:prstGeom>
            <a:noFill/>
            <a:ln cap="flat" cmpd="sng" w="9525">
              <a:solidFill>
                <a:schemeClr val="dk2"/>
              </a:solidFill>
              <a:prstDash val="solid"/>
              <a:round/>
              <a:headEnd len="med" w="med" type="none"/>
              <a:tailEnd len="med" w="med" type="none"/>
            </a:ln>
          </p:spPr>
        </p:cxnSp>
        <p:cxnSp>
          <p:nvCxnSpPr>
            <p:cNvPr id="971" name="Google Shape;971;p76"/>
            <p:cNvCxnSpPr/>
            <p:nvPr/>
          </p:nvCxnSpPr>
          <p:spPr>
            <a:xfrm flipH="1">
              <a:off x="11268950" y="1600200"/>
              <a:ext cx="22200" cy="3909600"/>
            </a:xfrm>
            <a:prstGeom prst="straightConnector1">
              <a:avLst/>
            </a:prstGeom>
            <a:noFill/>
            <a:ln cap="flat" cmpd="sng" w="9525">
              <a:solidFill>
                <a:schemeClr val="dk2"/>
              </a:solidFill>
              <a:prstDash val="solid"/>
              <a:round/>
              <a:headEnd len="med" w="med" type="none"/>
              <a:tailEnd len="med" w="med" type="none"/>
            </a:ln>
          </p:spPr>
        </p:cxnSp>
        <p:sp>
          <p:nvSpPr>
            <p:cNvPr id="972" name="Google Shape;972;p76"/>
            <p:cNvSpPr txBox="1"/>
            <p:nvPr/>
          </p:nvSpPr>
          <p:spPr>
            <a:xfrm>
              <a:off x="6294075" y="5509788"/>
              <a:ext cx="31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roxima Nova"/>
                  <a:ea typeface="Proxima Nova"/>
                  <a:cs typeface="Proxima Nova"/>
                  <a:sym typeface="Proxima Nova"/>
                </a:rPr>
                <a:t>0</a:t>
              </a:r>
              <a:endParaRPr>
                <a:latin typeface="Proxima Nova"/>
                <a:ea typeface="Proxima Nova"/>
                <a:cs typeface="Proxima Nova"/>
                <a:sym typeface="Proxima Nova"/>
              </a:endParaRPr>
            </a:p>
          </p:txBody>
        </p:sp>
        <p:sp>
          <p:nvSpPr>
            <p:cNvPr id="973" name="Google Shape;973;p76"/>
            <p:cNvSpPr txBox="1"/>
            <p:nvPr/>
          </p:nvSpPr>
          <p:spPr>
            <a:xfrm>
              <a:off x="7435375" y="5509788"/>
              <a:ext cx="49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Proxima Nova"/>
                  <a:ea typeface="Proxima Nova"/>
                  <a:cs typeface="Proxima Nova"/>
                  <a:sym typeface="Proxima Nova"/>
                </a:rPr>
                <a:t>16</a:t>
              </a:r>
              <a:endParaRPr>
                <a:latin typeface="Proxima Nova"/>
                <a:ea typeface="Proxima Nova"/>
                <a:cs typeface="Proxima Nova"/>
                <a:sym typeface="Proxima Nova"/>
              </a:endParaRPr>
            </a:p>
          </p:txBody>
        </p:sp>
        <p:sp>
          <p:nvSpPr>
            <p:cNvPr id="974" name="Google Shape;974;p76"/>
            <p:cNvSpPr txBox="1"/>
            <p:nvPr/>
          </p:nvSpPr>
          <p:spPr>
            <a:xfrm>
              <a:off x="8642200" y="5489488"/>
              <a:ext cx="49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Proxima Nova"/>
                  <a:ea typeface="Proxima Nova"/>
                  <a:cs typeface="Proxima Nova"/>
                  <a:sym typeface="Proxima Nova"/>
                </a:rPr>
                <a:t>32</a:t>
              </a:r>
              <a:endParaRPr>
                <a:latin typeface="Proxima Nova"/>
                <a:ea typeface="Proxima Nova"/>
                <a:cs typeface="Proxima Nova"/>
                <a:sym typeface="Proxima Nova"/>
              </a:endParaRPr>
            </a:p>
          </p:txBody>
        </p:sp>
        <p:sp>
          <p:nvSpPr>
            <p:cNvPr id="975" name="Google Shape;975;p76"/>
            <p:cNvSpPr txBox="1"/>
            <p:nvPr/>
          </p:nvSpPr>
          <p:spPr>
            <a:xfrm>
              <a:off x="11060475" y="5509788"/>
              <a:ext cx="49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Proxima Nova"/>
                  <a:ea typeface="Proxima Nova"/>
                  <a:cs typeface="Proxima Nova"/>
                  <a:sym typeface="Proxima Nova"/>
                </a:rPr>
                <a:t>64</a:t>
              </a:r>
              <a:endParaRPr>
                <a:latin typeface="Proxima Nova"/>
                <a:ea typeface="Proxima Nova"/>
                <a:cs typeface="Proxima Nova"/>
                <a:sym typeface="Proxima Nova"/>
              </a:endParaRPr>
            </a:p>
          </p:txBody>
        </p:sp>
        <p:sp>
          <p:nvSpPr>
            <p:cNvPr id="976" name="Google Shape;976;p76"/>
            <p:cNvSpPr txBox="1"/>
            <p:nvPr/>
          </p:nvSpPr>
          <p:spPr>
            <a:xfrm>
              <a:off x="6613575" y="4326388"/>
              <a:ext cx="421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latin typeface="Proxima Nova"/>
                  <a:ea typeface="Proxima Nova"/>
                  <a:cs typeface="Proxima Nova"/>
                  <a:sym typeface="Proxima Nova"/>
                </a:rPr>
                <a:t>⋮</a:t>
              </a:r>
              <a:endParaRPr sz="3200">
                <a:latin typeface="Proxima Nova"/>
                <a:ea typeface="Proxima Nova"/>
                <a:cs typeface="Proxima Nova"/>
                <a:sym typeface="Proxima Nova"/>
              </a:endParaRPr>
            </a:p>
          </p:txBody>
        </p:sp>
        <p:sp>
          <p:nvSpPr>
            <p:cNvPr id="977" name="Google Shape;977;p76"/>
            <p:cNvSpPr txBox="1"/>
            <p:nvPr/>
          </p:nvSpPr>
          <p:spPr>
            <a:xfrm>
              <a:off x="6294075" y="960150"/>
              <a:ext cx="4848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Proxima Nova"/>
                  <a:ea typeface="Proxima Nova"/>
                  <a:cs typeface="Proxima Nova"/>
                  <a:sym typeface="Proxima Nova"/>
                </a:rPr>
                <a:t>OVS: Fixed Metadata</a:t>
              </a:r>
              <a:endParaRPr sz="2400">
                <a:latin typeface="Proxima Nova"/>
                <a:ea typeface="Proxima Nova"/>
                <a:cs typeface="Proxima Nova"/>
                <a:sym typeface="Proxima Nova"/>
              </a:endParaRPr>
            </a:p>
          </p:txBody>
        </p:sp>
      </p:grpSp>
      <p:cxnSp>
        <p:nvCxnSpPr>
          <p:cNvPr id="978" name="Google Shape;978;p76"/>
          <p:cNvCxnSpPr>
            <a:endCxn id="979" idx="1"/>
          </p:cNvCxnSpPr>
          <p:nvPr/>
        </p:nvCxnSpPr>
        <p:spPr>
          <a:xfrm flipH="1" rot="10800000">
            <a:off x="2323500" y="2060850"/>
            <a:ext cx="4730700" cy="433200"/>
          </a:xfrm>
          <a:prstGeom prst="straightConnector1">
            <a:avLst/>
          </a:prstGeom>
          <a:noFill/>
          <a:ln cap="flat" cmpd="sng" w="28575">
            <a:solidFill>
              <a:srgbClr val="FF0000"/>
            </a:solidFill>
            <a:prstDash val="solid"/>
            <a:round/>
            <a:headEnd len="med" w="med" type="triangle"/>
            <a:tailEnd len="med" w="med" type="triangle"/>
          </a:ln>
        </p:spPr>
      </p:cxnSp>
      <p:sp>
        <p:nvSpPr>
          <p:cNvPr id="979" name="Google Shape;979;p76"/>
          <p:cNvSpPr/>
          <p:nvPr/>
        </p:nvSpPr>
        <p:spPr>
          <a:xfrm rot="5400000">
            <a:off x="6964350" y="1359150"/>
            <a:ext cx="179700" cy="1223700"/>
          </a:xfrm>
          <a:prstGeom prst="rightBrace">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0" name="Google Shape;980;p76"/>
          <p:cNvCxnSpPr>
            <a:endCxn id="981" idx="1"/>
          </p:cNvCxnSpPr>
          <p:nvPr/>
        </p:nvCxnSpPr>
        <p:spPr>
          <a:xfrm>
            <a:off x="2482700" y="3175450"/>
            <a:ext cx="4560600" cy="599700"/>
          </a:xfrm>
          <a:prstGeom prst="straightConnector1">
            <a:avLst/>
          </a:prstGeom>
          <a:noFill/>
          <a:ln cap="flat" cmpd="sng" w="28575">
            <a:solidFill>
              <a:srgbClr val="FF0000"/>
            </a:solidFill>
            <a:prstDash val="solid"/>
            <a:round/>
            <a:headEnd len="med" w="med" type="triangle"/>
            <a:tailEnd len="med" w="med" type="triangle"/>
          </a:ln>
        </p:spPr>
      </p:cxnSp>
      <p:sp>
        <p:nvSpPr>
          <p:cNvPr id="981" name="Google Shape;981;p76"/>
          <p:cNvSpPr/>
          <p:nvPr/>
        </p:nvSpPr>
        <p:spPr>
          <a:xfrm rot="5400000">
            <a:off x="6953450" y="3073450"/>
            <a:ext cx="179700" cy="1223700"/>
          </a:xfrm>
          <a:prstGeom prst="rightBrace">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6"/>
          <p:cNvSpPr/>
          <p:nvPr/>
        </p:nvSpPr>
        <p:spPr>
          <a:xfrm flipH="1" rot="5400000">
            <a:off x="8188150" y="2706550"/>
            <a:ext cx="179700" cy="1223700"/>
          </a:xfrm>
          <a:prstGeom prst="rightBrace">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3" name="Google Shape;983;p76"/>
          <p:cNvCxnSpPr>
            <a:endCxn id="982" idx="1"/>
          </p:cNvCxnSpPr>
          <p:nvPr/>
        </p:nvCxnSpPr>
        <p:spPr>
          <a:xfrm>
            <a:off x="2682400" y="2963050"/>
            <a:ext cx="5595600" cy="265500"/>
          </a:xfrm>
          <a:prstGeom prst="straightConnector1">
            <a:avLst/>
          </a:prstGeom>
          <a:noFill/>
          <a:ln cap="flat" cmpd="sng" w="28575">
            <a:solidFill>
              <a:srgbClr val="FF0000"/>
            </a:solidFill>
            <a:prstDash val="solid"/>
            <a:round/>
            <a:headEnd len="med" w="med" type="triangle"/>
            <a:tailEnd len="med" w="med" type="triangle"/>
          </a:ln>
        </p:spPr>
      </p:cxnSp>
      <p:sp>
        <p:nvSpPr>
          <p:cNvPr id="984" name="Google Shape;984;p76"/>
          <p:cNvSpPr/>
          <p:nvPr/>
        </p:nvSpPr>
        <p:spPr>
          <a:xfrm rot="5400000">
            <a:off x="7575950" y="3042525"/>
            <a:ext cx="179700" cy="2469000"/>
          </a:xfrm>
          <a:prstGeom prst="rightBrace">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5" name="Google Shape;985;p76"/>
          <p:cNvCxnSpPr>
            <a:endCxn id="984" idx="1"/>
          </p:cNvCxnSpPr>
          <p:nvPr/>
        </p:nvCxnSpPr>
        <p:spPr>
          <a:xfrm flipH="1" rot="10800000">
            <a:off x="1970000" y="4366875"/>
            <a:ext cx="5695800" cy="333600"/>
          </a:xfrm>
          <a:prstGeom prst="straightConnector1">
            <a:avLst/>
          </a:prstGeom>
          <a:noFill/>
          <a:ln cap="flat" cmpd="sng" w="28575">
            <a:solidFill>
              <a:srgbClr val="FF0000"/>
            </a:solidFill>
            <a:prstDash val="solid"/>
            <a:round/>
            <a:headEnd len="med" w="med" type="triangle"/>
            <a:tailEnd len="med" w="med" type="triangle"/>
          </a:ln>
        </p:spPr>
      </p:cxnSp>
      <p:sp>
        <p:nvSpPr>
          <p:cNvPr id="986" name="Google Shape;986;p76"/>
          <p:cNvSpPr/>
          <p:nvPr/>
        </p:nvSpPr>
        <p:spPr>
          <a:xfrm rot="5400000">
            <a:off x="6644500" y="5184850"/>
            <a:ext cx="179700" cy="605700"/>
          </a:xfrm>
          <a:prstGeom prst="rightBrace">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6"/>
          <p:cNvSpPr/>
          <p:nvPr/>
        </p:nvSpPr>
        <p:spPr>
          <a:xfrm flipH="1" rot="5400000">
            <a:off x="7255013" y="4715263"/>
            <a:ext cx="179700" cy="605700"/>
          </a:xfrm>
          <a:prstGeom prst="rightBrace">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8" name="Google Shape;988;p76"/>
          <p:cNvCxnSpPr>
            <a:endCxn id="987" idx="1"/>
          </p:cNvCxnSpPr>
          <p:nvPr/>
        </p:nvCxnSpPr>
        <p:spPr>
          <a:xfrm flipH="1" rot="10800000">
            <a:off x="1988363" y="4928263"/>
            <a:ext cx="5356500" cy="231000"/>
          </a:xfrm>
          <a:prstGeom prst="straightConnector1">
            <a:avLst/>
          </a:prstGeom>
          <a:noFill/>
          <a:ln cap="flat" cmpd="sng" w="28575">
            <a:solidFill>
              <a:srgbClr val="FF0000"/>
            </a:solidFill>
            <a:prstDash val="solid"/>
            <a:round/>
            <a:headEnd len="med" w="med" type="triangle"/>
            <a:tailEnd len="med" w="med" type="triangle"/>
          </a:ln>
        </p:spPr>
      </p:cxnSp>
      <p:cxnSp>
        <p:nvCxnSpPr>
          <p:cNvPr id="989" name="Google Shape;989;p76"/>
          <p:cNvCxnSpPr>
            <a:endCxn id="986" idx="1"/>
          </p:cNvCxnSpPr>
          <p:nvPr/>
        </p:nvCxnSpPr>
        <p:spPr>
          <a:xfrm>
            <a:off x="1977850" y="5352850"/>
            <a:ext cx="4756500" cy="224700"/>
          </a:xfrm>
          <a:prstGeom prst="straightConnector1">
            <a:avLst/>
          </a:prstGeom>
          <a:noFill/>
          <a:ln cap="flat" cmpd="sng" w="28575">
            <a:solidFill>
              <a:srgbClr val="FF0000"/>
            </a:solidFill>
            <a:prstDash val="solid"/>
            <a:round/>
            <a:headEnd len="med" w="med" type="triangl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000"/>
                                        <p:tgtEl>
                                          <p:spTgt spid="978"/>
                                        </p:tgtEl>
                                      </p:cBhvr>
                                    </p:animEffect>
                                  </p:childTnLst>
                                </p:cTn>
                              </p:par>
                              <p:par>
                                <p:cTn fill="hold" nodeType="with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par>
                                <p:cTn fill="hold" nodeType="with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par>
                                <p:cTn fill="hold" nodeType="with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par>
                                <p:cTn fill="hold" nodeType="with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par>
                                <p:cTn fill="hold" nodeType="with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par>
                                <p:cTn fill="hold" nodeType="with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par>
                                <p:cTn fill="hold" nodeType="with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par>
                                <p:cTn fill="hold" nodeType="with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par>
                                <p:cTn fill="hold" nodeType="with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VMware">
      <a:dk1>
        <a:srgbClr val="717074"/>
      </a:dk1>
      <a:lt1>
        <a:srgbClr val="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Mware White 16x9 (FY2023-Q1-v1)">
  <a:themeElements>
    <a:clrScheme name="Custom 6">
      <a:dk1>
        <a:srgbClr val="717074"/>
      </a:dk1>
      <a:lt1>
        <a:srgbClr val="FFFFFF"/>
      </a:lt1>
      <a:dk2>
        <a:srgbClr val="3F3F3F"/>
      </a:dk2>
      <a:lt2>
        <a:srgbClr val="F2F2F2"/>
      </a:lt2>
      <a:accent1>
        <a:srgbClr val="0091DA"/>
      </a:accent1>
      <a:accent2>
        <a:srgbClr val="1D428A"/>
      </a:accent2>
      <a:accent3>
        <a:srgbClr val="00C1D5"/>
      </a:accent3>
      <a:accent4>
        <a:srgbClr val="78BE20"/>
      </a:accent4>
      <a:accent5>
        <a:srgbClr val="7F35B2"/>
      </a:accent5>
      <a:accent6>
        <a:srgbClr val="459B36"/>
      </a:accent6>
      <a:hlink>
        <a:srgbClr val="1A418A"/>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