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6" r:id="rId1"/>
    <p:sldMasterId id="2147483667" r:id="rId2"/>
  </p:sldMasterIdLst>
  <p:notesMasterIdLst>
    <p:notesMasterId r:id="rId1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653cde0f7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0" name="Google Shape;100;g653cde0f7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653cde0f79_0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g653cde0f79_0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6b1b0d5a7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g6b1b0d5a7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653cde0f79_0_1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653cde0f79_0_1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653cde0f79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653cde0f79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47947eff85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47947eff85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47947eff85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g47947eff85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chemeClr val="lt1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364414" y="764366"/>
            <a:ext cx="2441448" cy="907918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4"/>
          <p:cNvSpPr txBox="1">
            <a:spLocks noGrp="1"/>
          </p:cNvSpPr>
          <p:nvPr>
            <p:ph type="ctrTitle"/>
          </p:nvPr>
        </p:nvSpPr>
        <p:spPr>
          <a:xfrm>
            <a:off x="347468" y="2262773"/>
            <a:ext cx="5486400" cy="11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dt" idx="10"/>
          </p:nvPr>
        </p:nvSpPr>
        <p:spPr>
          <a:xfrm>
            <a:off x="347468" y="3812551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96E65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44262" y="3458655"/>
            <a:ext cx="5493000" cy="3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96E65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6"/>
          <p:cNvSpPr txBox="1">
            <a:spLocks noGrp="1"/>
          </p:cNvSpPr>
          <p:nvPr>
            <p:ph type="title"/>
          </p:nvPr>
        </p:nvSpPr>
        <p:spPr>
          <a:xfrm>
            <a:off x="347468" y="342900"/>
            <a:ext cx="8453700" cy="6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6"/>
          <p:cNvSpPr txBox="1">
            <a:spLocks noGrp="1"/>
          </p:cNvSpPr>
          <p:nvPr>
            <p:ph type="body" idx="1"/>
          </p:nvPr>
        </p:nvSpPr>
        <p:spPr>
          <a:xfrm>
            <a:off x="347468" y="1165329"/>
            <a:ext cx="8453700" cy="342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ftr" idx="11"/>
          </p:nvPr>
        </p:nvSpPr>
        <p:spPr>
          <a:xfrm>
            <a:off x="5090791" y="4782141"/>
            <a:ext cx="3346800" cy="19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8528613" y="4786044"/>
            <a:ext cx="272400" cy="1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1pPr>
            <a:lvl2pPr marL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2pPr>
            <a:lvl3pPr marL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3pPr>
            <a:lvl4pPr marL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4pPr>
            <a:lvl5pPr marL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5pPr>
            <a:lvl6pPr marL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6pPr>
            <a:lvl7pPr marL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7pPr>
            <a:lvl8pPr marL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8pPr>
            <a:lvl9pPr marL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ftr" idx="11"/>
          </p:nvPr>
        </p:nvSpPr>
        <p:spPr>
          <a:xfrm>
            <a:off x="5090791" y="4782141"/>
            <a:ext cx="3346800" cy="19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sldNum" idx="12"/>
          </p:nvPr>
        </p:nvSpPr>
        <p:spPr>
          <a:xfrm>
            <a:off x="8528613" y="4786044"/>
            <a:ext cx="272400" cy="1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8">
  <p:cSld name="Title and Content 8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8"/>
          <p:cNvSpPr txBox="1">
            <a:spLocks noGrp="1"/>
          </p:cNvSpPr>
          <p:nvPr>
            <p:ph type="title"/>
          </p:nvPr>
        </p:nvSpPr>
        <p:spPr>
          <a:xfrm>
            <a:off x="347468" y="342900"/>
            <a:ext cx="8453700" cy="6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body" idx="1"/>
          </p:nvPr>
        </p:nvSpPr>
        <p:spPr>
          <a:xfrm>
            <a:off x="3211133" y="1165225"/>
            <a:ext cx="5589900" cy="7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20"/>
              </a:spcBef>
              <a:spcAft>
                <a:spcPts val="0"/>
              </a:spcAft>
              <a:buClr>
                <a:srgbClr val="796E65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»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Google Shape;78;p18"/>
          <p:cNvSpPr txBox="1">
            <a:spLocks noGrp="1"/>
          </p:cNvSpPr>
          <p:nvPr>
            <p:ph type="body" idx="2"/>
          </p:nvPr>
        </p:nvSpPr>
        <p:spPr>
          <a:xfrm>
            <a:off x="3211133" y="2049375"/>
            <a:ext cx="5589900" cy="7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20"/>
              </a:spcBef>
              <a:spcAft>
                <a:spcPts val="0"/>
              </a:spcAft>
              <a:buClr>
                <a:srgbClr val="796E65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»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body" idx="3"/>
          </p:nvPr>
        </p:nvSpPr>
        <p:spPr>
          <a:xfrm>
            <a:off x="3211133" y="2933525"/>
            <a:ext cx="5589900" cy="7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20"/>
              </a:spcBef>
              <a:spcAft>
                <a:spcPts val="0"/>
              </a:spcAft>
              <a:buClr>
                <a:srgbClr val="796E65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»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body" idx="4"/>
          </p:nvPr>
        </p:nvSpPr>
        <p:spPr>
          <a:xfrm>
            <a:off x="3211133" y="3817676"/>
            <a:ext cx="5589900" cy="7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20"/>
              </a:spcBef>
              <a:spcAft>
                <a:spcPts val="0"/>
              </a:spcAft>
              <a:buClr>
                <a:srgbClr val="796E65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»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body" idx="5"/>
          </p:nvPr>
        </p:nvSpPr>
        <p:spPr>
          <a:xfrm>
            <a:off x="348751" y="1165225"/>
            <a:ext cx="2736300" cy="7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»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body" idx="6"/>
          </p:nvPr>
        </p:nvSpPr>
        <p:spPr>
          <a:xfrm>
            <a:off x="348751" y="2049375"/>
            <a:ext cx="2736300" cy="7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»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body" idx="7"/>
          </p:nvPr>
        </p:nvSpPr>
        <p:spPr>
          <a:xfrm>
            <a:off x="348751" y="2933525"/>
            <a:ext cx="2736300" cy="7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»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8"/>
          </p:nvPr>
        </p:nvSpPr>
        <p:spPr>
          <a:xfrm>
            <a:off x="348751" y="3817676"/>
            <a:ext cx="2736300" cy="7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»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ftr" idx="11"/>
          </p:nvPr>
        </p:nvSpPr>
        <p:spPr>
          <a:xfrm>
            <a:off x="5090791" y="4782141"/>
            <a:ext cx="3346800" cy="19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sldNum" idx="12"/>
          </p:nvPr>
        </p:nvSpPr>
        <p:spPr>
          <a:xfrm>
            <a:off x="8528613" y="4786044"/>
            <a:ext cx="272400" cy="1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9"/>
          <p:cNvSpPr txBox="1">
            <a:spLocks noGrp="1"/>
          </p:cNvSpPr>
          <p:nvPr>
            <p:ph type="title"/>
          </p:nvPr>
        </p:nvSpPr>
        <p:spPr>
          <a:xfrm>
            <a:off x="347468" y="814387"/>
            <a:ext cx="6123300" cy="10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body" idx="1"/>
          </p:nvPr>
        </p:nvSpPr>
        <p:spPr>
          <a:xfrm>
            <a:off x="347468" y="2237125"/>
            <a:ext cx="6123300" cy="59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90" name="Google Shape;90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42320" y="4755180"/>
            <a:ext cx="673611" cy="250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with Photos">
  <p:cSld name="Title Slide with Photos">
    <p:bg>
      <p:bgPr>
        <a:solidFill>
          <a:schemeClr val="lt1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364414" y="954153"/>
            <a:ext cx="2441448" cy="907918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0"/>
          <p:cNvSpPr>
            <a:spLocks noGrp="1"/>
          </p:cNvSpPr>
          <p:nvPr>
            <p:ph type="pic" idx="2"/>
          </p:nvPr>
        </p:nvSpPr>
        <p:spPr>
          <a:xfrm>
            <a:off x="347468" y="3120390"/>
            <a:ext cx="5486400" cy="1714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»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4" name="Google Shape;94;p20"/>
          <p:cNvSpPr>
            <a:spLocks noGrp="1"/>
          </p:cNvSpPr>
          <p:nvPr>
            <p:ph type="pic" idx="3"/>
          </p:nvPr>
        </p:nvSpPr>
        <p:spPr>
          <a:xfrm>
            <a:off x="6151117" y="3120390"/>
            <a:ext cx="2651700" cy="1714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»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5" name="Google Shape;95;p20"/>
          <p:cNvSpPr txBox="1">
            <a:spLocks noGrp="1"/>
          </p:cNvSpPr>
          <p:nvPr>
            <p:ph type="ctrTitle"/>
          </p:nvPr>
        </p:nvSpPr>
        <p:spPr>
          <a:xfrm>
            <a:off x="347468" y="968691"/>
            <a:ext cx="5486400" cy="11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96" name="Google Shape;96;p20"/>
          <p:cNvSpPr txBox="1">
            <a:spLocks noGrp="1"/>
          </p:cNvSpPr>
          <p:nvPr>
            <p:ph type="dt" idx="10"/>
          </p:nvPr>
        </p:nvSpPr>
        <p:spPr>
          <a:xfrm>
            <a:off x="347468" y="251847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96E65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344262" y="2170400"/>
            <a:ext cx="5493000" cy="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96E65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3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342320" y="4755180"/>
            <a:ext cx="673611" cy="250499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3"/>
          <p:cNvSpPr txBox="1">
            <a:spLocks noGrp="1"/>
          </p:cNvSpPr>
          <p:nvPr>
            <p:ph type="title"/>
          </p:nvPr>
        </p:nvSpPr>
        <p:spPr>
          <a:xfrm>
            <a:off x="347468" y="342900"/>
            <a:ext cx="8453700" cy="6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body" idx="1"/>
          </p:nvPr>
        </p:nvSpPr>
        <p:spPr>
          <a:xfrm>
            <a:off x="347468" y="1165329"/>
            <a:ext cx="8453700" cy="342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796E65"/>
              </a:buClr>
              <a:buSzPts val="1200"/>
              <a:buFont typeface="Arial"/>
              <a:buChar char="»"/>
              <a:defRPr sz="1200" b="0" i="0" u="none" strike="noStrike" cap="none">
                <a:solidFill>
                  <a:srgbClr val="796E6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54" name="Google Shape;54;p13"/>
          <p:cNvCxnSpPr/>
          <p:nvPr/>
        </p:nvCxnSpPr>
        <p:spPr>
          <a:xfrm>
            <a:off x="347468" y="4629150"/>
            <a:ext cx="8453700" cy="0"/>
          </a:xfrm>
          <a:prstGeom prst="straightConnector1">
            <a:avLst/>
          </a:prstGeom>
          <a:noFill/>
          <a:ln w="127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8528613" y="4786044"/>
            <a:ext cx="272400" cy="1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ftr" idx="11"/>
          </p:nvPr>
        </p:nvSpPr>
        <p:spPr>
          <a:xfrm>
            <a:off x="5090791" y="4782141"/>
            <a:ext cx="3346800" cy="19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ginwala@ebay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hub.docker.com/r/openvswitch/ov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github.com/ovn-org/ovn/blob/master/Documentation/intro/install/general.rst" TargetMode="External"/><Relationship Id="rId5" Type="http://schemas.openxmlformats.org/officeDocument/2006/relationships/hyperlink" Target="https://github.com/openvswitch/ovs/blob/master/Documentation/intro/install/general.rst" TargetMode="External"/><Relationship Id="rId4" Type="http://schemas.openxmlformats.org/officeDocument/2006/relationships/hyperlink" Target="https://hub.docker.com/r/openvswitch/ovn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ctrTitle"/>
          </p:nvPr>
        </p:nvSpPr>
        <p:spPr>
          <a:xfrm>
            <a:off x="874578" y="2173975"/>
            <a:ext cx="7552500" cy="11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 sz="3000">
                <a:solidFill>
                  <a:srgbClr val="0070C0"/>
                </a:solidFill>
              </a:rPr>
              <a:t>Containerize OVS/OVN components</a:t>
            </a:r>
            <a:endParaRPr sz="3000">
              <a:solidFill>
                <a:srgbClr val="0070C0"/>
              </a:solidFill>
            </a:endParaRPr>
          </a:p>
        </p:txBody>
      </p:sp>
      <p:sp>
        <p:nvSpPr>
          <p:cNvPr id="103" name="Google Shape;103;p21"/>
          <p:cNvSpPr txBox="1"/>
          <p:nvPr/>
        </p:nvSpPr>
        <p:spPr>
          <a:xfrm>
            <a:off x="332345" y="4185004"/>
            <a:ext cx="3363000" cy="4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400"/>
              <a:buFont typeface="Arial"/>
              <a:buNone/>
            </a:pPr>
            <a:r>
              <a:rPr lang="en">
                <a:solidFill>
                  <a:srgbClr val="0070C0"/>
                </a:solidFill>
              </a:rPr>
              <a:t>Aliasgar Ginwala (</a:t>
            </a:r>
            <a:r>
              <a:rPr lang="en">
                <a:solidFill>
                  <a:srgbClr val="0070C0"/>
                </a:solidFill>
                <a:uFill>
                  <a:noFill/>
                </a:uFill>
                <a:hlinkClick r:id="rId3"/>
              </a:rPr>
              <a:t>aginwala@ebay.com</a:t>
            </a:r>
            <a:r>
              <a:rPr lang="en">
                <a:solidFill>
                  <a:srgbClr val="0070C0"/>
                </a:solidFill>
              </a:rPr>
              <a:t>)</a:t>
            </a:r>
            <a:endParaRPr sz="14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>
                <a:solidFill>
                  <a:schemeClr val="accent2"/>
                </a:solidFill>
              </a:rPr>
              <a:t>Traditional approach for managing ovs/ovn components</a:t>
            </a:r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311700" y="951475"/>
            <a:ext cx="8520600" cy="359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dirty="0">
                <a:solidFill>
                  <a:schemeClr val="dk1"/>
                </a:solidFill>
              </a:rPr>
              <a:t>Developers/Operators have to build and install </a:t>
            </a:r>
            <a:r>
              <a:rPr lang="en" dirty="0" err="1">
                <a:solidFill>
                  <a:schemeClr val="dk1"/>
                </a:solidFill>
              </a:rPr>
              <a:t>ovs</a:t>
            </a:r>
            <a:r>
              <a:rPr lang="en" dirty="0">
                <a:solidFill>
                  <a:schemeClr val="dk1"/>
                </a:solidFill>
              </a:rPr>
              <a:t>/</a:t>
            </a:r>
            <a:r>
              <a:rPr lang="en" dirty="0" err="1">
                <a:solidFill>
                  <a:schemeClr val="dk1"/>
                </a:solidFill>
              </a:rPr>
              <a:t>ovn</a:t>
            </a:r>
            <a:r>
              <a:rPr lang="en" dirty="0">
                <a:solidFill>
                  <a:schemeClr val="dk1"/>
                </a:solidFill>
              </a:rPr>
              <a:t> on host by downloading source, </a:t>
            </a:r>
            <a:r>
              <a:rPr lang="en" dirty="0" err="1">
                <a:solidFill>
                  <a:schemeClr val="dk1"/>
                </a:solidFill>
              </a:rPr>
              <a:t>tarball</a:t>
            </a:r>
            <a:r>
              <a:rPr lang="en" dirty="0">
                <a:solidFill>
                  <a:schemeClr val="dk1"/>
                </a:solidFill>
              </a:rPr>
              <a:t>, deb/rpm packages, setup VM/BM,  etc. to certify and test.</a:t>
            </a:r>
            <a:endParaRPr dirty="0">
              <a:solidFill>
                <a:schemeClr val="dk1"/>
              </a:solidFill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endParaRPr lang="en" dirty="0">
              <a:solidFill>
                <a:schemeClr val="dk1"/>
              </a:solidFill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dirty="0">
                <a:solidFill>
                  <a:schemeClr val="dk1"/>
                </a:solidFill>
              </a:rPr>
              <a:t>Automation is needed to monitor processes explicitly even for production deployment.</a:t>
            </a:r>
            <a:endParaRPr dirty="0">
              <a:solidFill>
                <a:schemeClr val="dk1"/>
              </a:solidFill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endParaRPr lang="en" dirty="0">
              <a:solidFill>
                <a:schemeClr val="dk1"/>
              </a:solidFill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dirty="0">
                <a:solidFill>
                  <a:schemeClr val="dk1"/>
                </a:solidFill>
              </a:rPr>
              <a:t>Upgrades take time as we need to install </a:t>
            </a:r>
            <a:r>
              <a:rPr lang="en" dirty="0" err="1">
                <a:solidFill>
                  <a:schemeClr val="dk1"/>
                </a:solidFill>
              </a:rPr>
              <a:t>ovs</a:t>
            </a:r>
            <a:r>
              <a:rPr lang="en" dirty="0">
                <a:solidFill>
                  <a:schemeClr val="dk1"/>
                </a:solidFill>
              </a:rPr>
              <a:t>/</a:t>
            </a:r>
            <a:r>
              <a:rPr lang="en" dirty="0" err="1">
                <a:solidFill>
                  <a:schemeClr val="dk1"/>
                </a:solidFill>
              </a:rPr>
              <a:t>ovn</a:t>
            </a:r>
            <a:r>
              <a:rPr lang="en" dirty="0">
                <a:solidFill>
                  <a:schemeClr val="dk1"/>
                </a:solidFill>
              </a:rPr>
              <a:t> on every host in large scale environment.</a:t>
            </a:r>
            <a:endParaRPr dirty="0">
              <a:solidFill>
                <a:schemeClr val="dk1"/>
              </a:solidFill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endParaRPr lang="en" dirty="0">
              <a:solidFill>
                <a:schemeClr val="dk1"/>
              </a:solidFill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dirty="0">
                <a:solidFill>
                  <a:schemeClr val="dk1"/>
                </a:solidFill>
              </a:rPr>
              <a:t>Cannot run in k8s with a pod spec.</a:t>
            </a:r>
            <a:endParaRPr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457200" lvl="0" indent="0" algn="just" rtl="0">
              <a:spcBef>
                <a:spcPts val="110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>
                <a:solidFill>
                  <a:schemeClr val="accent2"/>
                </a:solidFill>
              </a:rPr>
              <a:t>Containerize ovs/ovn</a:t>
            </a:r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311700" y="1224001"/>
            <a:ext cx="8520600" cy="26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45720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dirty="0">
                <a:solidFill>
                  <a:schemeClr val="dk1"/>
                </a:solidFill>
              </a:rPr>
              <a:t>Easy to manage and move around</a:t>
            </a:r>
            <a:endParaRPr dirty="0"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45720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dirty="0">
                <a:solidFill>
                  <a:schemeClr val="dk1"/>
                </a:solidFill>
              </a:rPr>
              <a:t>Optimizes dev efforts</a:t>
            </a:r>
            <a:endParaRPr dirty="0"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45720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dirty="0">
                <a:solidFill>
                  <a:schemeClr val="dk1"/>
                </a:solidFill>
              </a:rPr>
              <a:t>No kernel modules required for </a:t>
            </a:r>
            <a:r>
              <a:rPr lang="en" dirty="0" err="1">
                <a:solidFill>
                  <a:schemeClr val="dk1"/>
                </a:solidFill>
              </a:rPr>
              <a:t>ovn</a:t>
            </a:r>
            <a:r>
              <a:rPr lang="en" dirty="0">
                <a:solidFill>
                  <a:schemeClr val="dk1"/>
                </a:solidFill>
              </a:rPr>
              <a:t>.</a:t>
            </a:r>
            <a:endParaRPr dirty="0"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45720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dirty="0">
                <a:solidFill>
                  <a:schemeClr val="dk1"/>
                </a:solidFill>
              </a:rPr>
              <a:t>OVN container components need not be dependent on host OS</a:t>
            </a:r>
            <a:endParaRPr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dirty="0">
                <a:solidFill>
                  <a:schemeClr val="dk1"/>
                </a:solidFill>
              </a:rPr>
              <a:t>Easy to run on k8s in a pod spec by combining multiple containers in same pod.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>
                <a:solidFill>
                  <a:schemeClr val="accent2"/>
                </a:solidFill>
              </a:rPr>
              <a:t>Demo</a:t>
            </a:r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>
            <a:off x="311700" y="1627972"/>
            <a:ext cx="8520600" cy="251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 sz="1100">
                <a:solidFill>
                  <a:schemeClr val="dk1"/>
                </a:solidFill>
              </a:rPr>
              <a:t>Docker Build, push and use ovs/ovn.</a:t>
            </a:r>
            <a:endParaRPr sz="1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>
                <a:solidFill>
                  <a:schemeClr val="accent2"/>
                </a:solidFill>
              </a:rPr>
              <a:t>Future support</a:t>
            </a:r>
            <a:endParaRPr/>
          </a:p>
        </p:txBody>
      </p:sp>
      <p:sp>
        <p:nvSpPr>
          <p:cNvPr id="127" name="Google Shape;127;p25"/>
          <p:cNvSpPr txBox="1">
            <a:spLocks noGrp="1"/>
          </p:cNvSpPr>
          <p:nvPr>
            <p:ph type="body" idx="1"/>
          </p:nvPr>
        </p:nvSpPr>
        <p:spPr>
          <a:xfrm>
            <a:off x="311700" y="1627971"/>
            <a:ext cx="8520600" cy="23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 sz="1100">
                <a:solidFill>
                  <a:schemeClr val="dk1"/>
                </a:solidFill>
              </a:rPr>
              <a:t>Starting OVN control plane as a container in cluster mode.</a:t>
            </a:r>
            <a:endParaRPr sz="1100"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 sz="1100">
                <a:solidFill>
                  <a:schemeClr val="dk1"/>
                </a:solidFill>
              </a:rPr>
              <a:t>SSL support when starting containers</a:t>
            </a:r>
            <a:endParaRPr sz="1100"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 sz="1100">
                <a:solidFill>
                  <a:schemeClr val="dk1"/>
                </a:solidFill>
              </a:rPr>
              <a:t>Challenges for running it in production?</a:t>
            </a:r>
            <a:endParaRPr sz="1100"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 sz="1100">
                <a:solidFill>
                  <a:schemeClr val="dk1"/>
                </a:solidFill>
              </a:rPr>
              <a:t>Monitoring?</a:t>
            </a:r>
            <a:endParaRPr sz="1100"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>
                <a:solidFill>
                  <a:schemeClr val="accent2"/>
                </a:solidFill>
              </a:rPr>
              <a:t>References</a:t>
            </a:r>
            <a:endParaRPr/>
          </a:p>
        </p:txBody>
      </p:sp>
      <p:sp>
        <p:nvSpPr>
          <p:cNvPr id="133" name="Google Shape;133;p26"/>
          <p:cNvSpPr txBox="1">
            <a:spLocks noGrp="1"/>
          </p:cNvSpPr>
          <p:nvPr>
            <p:ph type="body" idx="1"/>
          </p:nvPr>
        </p:nvSpPr>
        <p:spPr>
          <a:xfrm>
            <a:off x="311700" y="1627972"/>
            <a:ext cx="8520600" cy="25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Char char="●"/>
            </a:pPr>
            <a:r>
              <a:rPr lang="en" sz="1100" u="sng">
                <a:solidFill>
                  <a:srgbClr val="002060"/>
                </a:solidFill>
                <a:hlinkClick r:id="rId3"/>
              </a:rPr>
              <a:t>https://hub.docker.com/r/openvswitch/ovs</a:t>
            </a:r>
            <a:endParaRPr>
              <a:solidFill>
                <a:srgbClr val="00206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Char char="●"/>
            </a:pPr>
            <a:r>
              <a:rPr lang="en" sz="1100" u="sng">
                <a:solidFill>
                  <a:srgbClr val="002060"/>
                </a:solidFill>
                <a:hlinkClick r:id="rId4"/>
              </a:rPr>
              <a:t>https://hub.docker.com/r/openvswitch/ovn</a:t>
            </a:r>
            <a:endParaRPr>
              <a:solidFill>
                <a:srgbClr val="002060"/>
              </a:solidFill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Char char="●"/>
            </a:pPr>
            <a:r>
              <a:rPr lang="en" sz="1050" u="sng">
                <a:solidFill>
                  <a:srgbClr val="002060"/>
                </a:solidFill>
                <a:highlight>
                  <a:srgbClr val="FFFFFF"/>
                </a:highlight>
                <a:hlinkClick r:id="rId5"/>
              </a:rPr>
              <a:t>https://github.com/openvswitch/ovs/blob/master/Documentation/intro/install/general.rst</a:t>
            </a:r>
            <a:endParaRPr u="sng">
              <a:solidFill>
                <a:srgbClr val="002060"/>
              </a:solidFill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Char char="●"/>
            </a:pPr>
            <a:r>
              <a:rPr lang="en" sz="1050" u="sng">
                <a:solidFill>
                  <a:srgbClr val="002060"/>
                </a:solidFill>
                <a:highlight>
                  <a:srgbClr val="FFFFFF"/>
                </a:highlight>
                <a:hlinkClick r:id="rId6"/>
              </a:rPr>
              <a:t>https://github.com/ovn-org/ovn/blob/master/Documentation/intro/install/general.rst</a:t>
            </a:r>
            <a:endParaRPr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7432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>
                <a:solidFill>
                  <a:schemeClr val="accent2"/>
                </a:solidFill>
              </a:rPr>
              <a:t>Thank You.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Ebay_palette">
      <a:dk1>
        <a:srgbClr val="000000"/>
      </a:dk1>
      <a:lt1>
        <a:srgbClr val="FFFFFF"/>
      </a:lt1>
      <a:dk2>
        <a:srgbClr val="796E65"/>
      </a:dk2>
      <a:lt2>
        <a:srgbClr val="E9E9E8"/>
      </a:lt2>
      <a:accent1>
        <a:srgbClr val="E53238"/>
      </a:accent1>
      <a:accent2>
        <a:srgbClr val="0064D2"/>
      </a:accent2>
      <a:accent3>
        <a:srgbClr val="F5AF02"/>
      </a:accent3>
      <a:accent4>
        <a:srgbClr val="86B817"/>
      </a:accent4>
      <a:accent5>
        <a:srgbClr val="BFB8AF"/>
      </a:accent5>
      <a:accent6>
        <a:srgbClr val="3D3935"/>
      </a:accent6>
      <a:hlink>
        <a:srgbClr val="573B94"/>
      </a:hlink>
      <a:folHlink>
        <a:srgbClr val="FF82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2981</TotalTime>
  <Words>259</Words>
  <Application>Microsoft Macintosh PowerPoint</Application>
  <PresentationFormat>On-screen Show (16:9)</PresentationFormat>
  <Paragraphs>42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Simple Light</vt:lpstr>
      <vt:lpstr>Office Theme</vt:lpstr>
      <vt:lpstr>Containerize OVS/OVN components</vt:lpstr>
      <vt:lpstr>Traditional approach for managing ovs/ovn components</vt:lpstr>
      <vt:lpstr>Containerize ovs/ovn</vt:lpstr>
      <vt:lpstr>Demo</vt:lpstr>
      <vt:lpstr>Future support</vt:lpstr>
      <vt:lpstr>References</vt:lpstr>
      <vt:lpstr>Thank You.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Containerize OVS/OVN components</dc:title>
  <cp:lastModifiedBy>Ginwala, Aliasgar</cp:lastModifiedBy>
  <cp:revision>2</cp:revision>
  <dcterms:modified xsi:type="dcterms:W3CDTF">2019-12-11T16:56:49Z</dcterms:modified>
</cp:coreProperties>
</file>